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556500" cy="10699750"/>
  <p:notesSz cx="7556500" cy="106997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1290" y="-1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6922"/>
            <a:ext cx="6423025" cy="2246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750" b="1" i="0">
                <a:solidFill>
                  <a:srgbClr val="7DD95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91860"/>
            <a:ext cx="5289550" cy="2674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750" b="1" i="0">
                <a:solidFill>
                  <a:srgbClr val="7DD95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750" b="1" i="0">
                <a:solidFill>
                  <a:srgbClr val="7DD95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60942"/>
            <a:ext cx="3287077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60942"/>
            <a:ext cx="3287077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750" b="1" i="0">
                <a:solidFill>
                  <a:srgbClr val="7DD95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251266" y="2045997"/>
            <a:ext cx="3053967" cy="7518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750" b="1" i="0">
                <a:solidFill>
                  <a:srgbClr val="7DD95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60942"/>
            <a:ext cx="6800850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50768"/>
            <a:ext cx="2418080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50768"/>
            <a:ext cx="173799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50768"/>
            <a:ext cx="173799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68033" y="0"/>
            <a:ext cx="3187957" cy="201881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7077" y="284656"/>
            <a:ext cx="2014943" cy="87421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33E443F7-C68C-E5EE-7377-756977F6CC7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8024" b="13626"/>
          <a:stretch>
            <a:fillRect/>
          </a:stretch>
        </p:blipFill>
        <p:spPr>
          <a:xfrm>
            <a:off x="100252" y="7054632"/>
            <a:ext cx="3134605" cy="317915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D249195-F9DA-B7F0-FE12-62E6F4E5B57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340" t="16844" r="5650" b="23393"/>
          <a:stretch>
            <a:fillRect/>
          </a:stretch>
        </p:blipFill>
        <p:spPr>
          <a:xfrm>
            <a:off x="263033" y="1371111"/>
            <a:ext cx="4397974" cy="1295401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2330D48E-DF25-08B9-720D-6999A5EAE3B6}"/>
              </a:ext>
            </a:extLst>
          </p:cNvPr>
          <p:cNvSpPr txBox="1"/>
          <p:nvPr/>
        </p:nvSpPr>
        <p:spPr>
          <a:xfrm>
            <a:off x="442164" y="3635179"/>
            <a:ext cx="686801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programme aims to:</a:t>
            </a:r>
          </a:p>
          <a:p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I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ncrease children’s social and emotional learning</a:t>
            </a:r>
          </a:p>
          <a:p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Develop children’s problem-solving skills and strategies to manage feelings of anger and upset</a:t>
            </a:r>
          </a:p>
          <a:p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S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trengthen the parent/carer-child relationship</a:t>
            </a:r>
            <a:b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D1CDDB3-0F1E-0A7D-D367-3A47E5569D3D}"/>
              </a:ext>
            </a:extLst>
          </p:cNvPr>
          <p:cNvSpPr txBox="1"/>
          <p:nvPr/>
        </p:nvSpPr>
        <p:spPr>
          <a:xfrm>
            <a:off x="306954" y="2898031"/>
            <a:ext cx="443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 13-week group for parents and carers of children in Y 1- 6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7E922EF-BA4A-E35A-412E-093946CBFFF6}"/>
              </a:ext>
            </a:extLst>
          </p:cNvPr>
          <p:cNvSpPr txBox="1"/>
          <p:nvPr/>
        </p:nvSpPr>
        <p:spPr>
          <a:xfrm>
            <a:off x="3234857" y="2148671"/>
            <a:ext cx="31790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+mn-lt"/>
              </a:rPr>
              <a:t>School Age Programme –</a:t>
            </a:r>
          </a:p>
          <a:p>
            <a:r>
              <a:rPr lang="en-GB" b="1" dirty="0">
                <a:latin typeface="+mn-lt"/>
              </a:rPr>
              <a:t>Information for parents/carers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A443FCB-4B62-8437-14A5-FDBA464D882F}"/>
              </a:ext>
            </a:extLst>
          </p:cNvPr>
          <p:cNvSpPr txBox="1"/>
          <p:nvPr/>
        </p:nvSpPr>
        <p:spPr>
          <a:xfrm>
            <a:off x="262194" y="5327650"/>
            <a:ext cx="6019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Throughout the group programme, you will: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Work on personal goals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Learn through group discussions and skills practice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home activities with your child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Receive regular supportive phone calls from group facilitators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F446B7-B1CC-2373-2D3C-7999C2011FAD}"/>
              </a:ext>
            </a:extLst>
          </p:cNvPr>
          <p:cNvSpPr txBox="1"/>
          <p:nvPr/>
        </p:nvSpPr>
        <p:spPr>
          <a:xfrm>
            <a:off x="3272094" y="7248855"/>
            <a:ext cx="404955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Further Information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If you are interested in attending, or have further questions about Incredible Years, please speak to your school’s Mental Health Lead.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Venues and dates across Coventry and Warwickshire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E25521C-CE2C-319E-0E90-F6D4BFFA96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450" y="9655060"/>
            <a:ext cx="3965072" cy="1044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</TotalTime>
  <Words>122</Words>
  <Application>Microsoft Office PowerPoint</Application>
  <PresentationFormat>Custom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MHST poster template</dc:title>
  <dc:creator>CWPT Communications</dc:creator>
  <cp:keywords>DAF3mXyigSw,BADrvkMEunA</cp:keywords>
  <cp:lastModifiedBy>Newton Lucy (RYG) C&amp;W PARTNERSHIP TRUST</cp:lastModifiedBy>
  <cp:revision>7</cp:revision>
  <dcterms:created xsi:type="dcterms:W3CDTF">2024-02-05T11:28:42Z</dcterms:created>
  <dcterms:modified xsi:type="dcterms:W3CDTF">2025-10-21T15:07:19Z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2024-02-05T00:00:00Z</vt:filetime>
  </property>
  <property fmtid="{D5CDD505-2E9C-101B-9397-08002B2CF9AE}" pid="3" name="Creator">
    <vt:lpwstr>Canva</vt:lpwstr>
  </property>
  <property fmtid="{D5CDD505-2E9C-101B-9397-08002B2CF9AE}" pid="4" name="LastSaved">
    <vt:filetime>2024-02-05T00:00:00Z</vt:filetime>
  </property>
  <property fmtid="{D5CDD505-2E9C-101B-9397-08002B2CF9AE}" pid="5" name="Producer">
    <vt:lpwstr>Canva</vt:lpwstr>
  </property>
</Properties>
</file>