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7" r:id="rId6"/>
    <p:sldId id="268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elen Wass" initials="HW" lastIdx="0" clrIdx="0">
    <p:extLst>
      <p:ext uri="{19B8F6BF-5375-455C-9EA6-DF929625EA0E}">
        <p15:presenceInfo xmlns:p15="http://schemas.microsoft.com/office/powerpoint/2012/main" userId="Helen Was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738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821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60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795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602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692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578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637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758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446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43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98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1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6.png"/><Relationship Id="rId3" Type="http://schemas.openxmlformats.org/officeDocument/2006/relationships/image" Target="../media/image21.png"/><Relationship Id="rId7" Type="http://schemas.openxmlformats.org/officeDocument/2006/relationships/image" Target="../media/image31.png"/><Relationship Id="rId12" Type="http://schemas.openxmlformats.org/officeDocument/2006/relationships/image" Target="../media/image3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29.png"/><Relationship Id="rId5" Type="http://schemas.openxmlformats.org/officeDocument/2006/relationships/image" Target="../media/image25.png"/><Relationship Id="rId10" Type="http://schemas.openxmlformats.org/officeDocument/2006/relationships/image" Target="../media/image34.png"/><Relationship Id="rId4" Type="http://schemas.openxmlformats.org/officeDocument/2006/relationships/image" Target="../media/image23.png"/><Relationship Id="rId9" Type="http://schemas.openxmlformats.org/officeDocument/2006/relationships/image" Target="../media/image33.png"/><Relationship Id="rId14" Type="http://schemas.openxmlformats.org/officeDocument/2006/relationships/image" Target="../media/image3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60.png"/><Relationship Id="rId7" Type="http://schemas.openxmlformats.org/officeDocument/2006/relationships/image" Target="../media/image5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52.png"/><Relationship Id="rId10" Type="http://schemas.openxmlformats.org/officeDocument/2006/relationships/image" Target="../media/image65.png"/><Relationship Id="rId4" Type="http://schemas.openxmlformats.org/officeDocument/2006/relationships/image" Target="../media/image61.png"/><Relationship Id="rId9" Type="http://schemas.openxmlformats.org/officeDocument/2006/relationships/image" Target="../media/image6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7.png"/><Relationship Id="rId7" Type="http://schemas.openxmlformats.org/officeDocument/2006/relationships/image" Target="../media/image69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3.png"/><Relationship Id="rId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737" y="2123803"/>
            <a:ext cx="1152525" cy="2819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815" y="2123803"/>
            <a:ext cx="1190625" cy="27908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3994" y="1776549"/>
            <a:ext cx="1190625" cy="31523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2729" y="1553527"/>
            <a:ext cx="1038225" cy="34230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8351" y="2138090"/>
            <a:ext cx="1666875" cy="283845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String instruments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035204" y="5264332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Harp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592724" y="5264332"/>
            <a:ext cx="132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Double bass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5583736" y="5264332"/>
            <a:ext cx="651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Cello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290637" y="5264332"/>
            <a:ext cx="654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Viola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164766" y="5264332"/>
            <a:ext cx="718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Violin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112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329760" y="2434861"/>
            <a:ext cx="4287336" cy="7239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576629" y="3103293"/>
            <a:ext cx="3552825" cy="4095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914318" y="3050906"/>
            <a:ext cx="3505200" cy="4667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7285154">
            <a:off x="1255956" y="3215773"/>
            <a:ext cx="2647950" cy="12287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-510799" y="3501524"/>
            <a:ext cx="2781300" cy="6572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1921672" y="2856792"/>
            <a:ext cx="3971925" cy="695325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Woodwind Instruments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09634" y="1959429"/>
            <a:ext cx="1473918" cy="326135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0208" y="5220787"/>
            <a:ext cx="10331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Recorder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2070460" y="5214267"/>
            <a:ext cx="8463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Piccolo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3571871" y="5217217"/>
            <a:ext cx="655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Flute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5118905" y="528867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Oboe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8802210" y="5297381"/>
            <a:ext cx="9653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Bassoon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6836457" y="5279421"/>
            <a:ext cx="917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Clarinet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0330009" y="5288672"/>
            <a:ext cx="1216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Saxophone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939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808" y="3600451"/>
            <a:ext cx="1990725" cy="1304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692" y="3743326"/>
            <a:ext cx="2076450" cy="1162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6301" y="3478532"/>
            <a:ext cx="1885950" cy="1362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8796064" y="3310484"/>
            <a:ext cx="2047875" cy="114300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Brass instruments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5475" y="5238206"/>
            <a:ext cx="9818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Trumpet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944983" y="5238206"/>
            <a:ext cx="1146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Trombone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752692" y="5238206"/>
            <a:ext cx="1345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French Horn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9441330" y="5238206"/>
            <a:ext cx="636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Tuba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333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1818" y="3456792"/>
            <a:ext cx="1578307" cy="18896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733" y="2749459"/>
            <a:ext cx="1264508" cy="17596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8072" y="5326255"/>
            <a:ext cx="2876550" cy="11715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4594" y="1481273"/>
            <a:ext cx="1228725" cy="762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684" y="324462"/>
            <a:ext cx="1047750" cy="971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52922" y="1574380"/>
            <a:ext cx="1657350" cy="20764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14594" y="2948667"/>
            <a:ext cx="1076325" cy="1047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47600" y="362562"/>
            <a:ext cx="1400175" cy="8953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47600" y="1962286"/>
            <a:ext cx="1152525" cy="10858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23246" y="4466406"/>
            <a:ext cx="2249396" cy="209318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0659" y="4977084"/>
            <a:ext cx="2531334" cy="122777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66729" y="4466406"/>
            <a:ext cx="1091758" cy="20627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98173" y="1264371"/>
            <a:ext cx="1771650" cy="1514475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Percussion instruments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27727" y="616282"/>
            <a:ext cx="925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Triangle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1996241" y="1715401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Cabasa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2072195" y="3769303"/>
            <a:ext cx="1160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Bass drum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1114559" y="6344447"/>
            <a:ext cx="1369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Glockenspiel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190919" y="1677607"/>
            <a:ext cx="749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claves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5138488" y="3457267"/>
            <a:ext cx="961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maracas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4999313" y="6188217"/>
            <a:ext cx="713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piano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7617474" y="2740886"/>
            <a:ext cx="1276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Snare drum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7537371" y="4977084"/>
            <a:ext cx="9207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tamtam</a:t>
            </a:r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11005184" y="884702"/>
            <a:ext cx="946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cymbals</a:t>
            </a:r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10800125" y="2243273"/>
            <a:ext cx="12895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tambourine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10667515" y="4324399"/>
            <a:ext cx="906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timpani</a:t>
            </a:r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10537671" y="6159781"/>
            <a:ext cx="1165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xylophone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083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Percussion instruments used in school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7863" y="3503094"/>
            <a:ext cx="1636836" cy="10150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9617" y="4974021"/>
            <a:ext cx="1300606" cy="12060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090" y="2132731"/>
            <a:ext cx="1242061" cy="12090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45081" y="469917"/>
            <a:ext cx="1338263" cy="12608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85000" y="4973163"/>
            <a:ext cx="2486025" cy="1752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8668" y="1590552"/>
            <a:ext cx="1367078" cy="7560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2631" y="469917"/>
            <a:ext cx="2004496" cy="14107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5113" y="4977084"/>
            <a:ext cx="2998168" cy="153502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24867" y="5001644"/>
            <a:ext cx="1905000" cy="14859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4576" y="3402213"/>
            <a:ext cx="1771650" cy="15144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38626" y="2749587"/>
            <a:ext cx="1866900" cy="12382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904183" y="2485866"/>
            <a:ext cx="961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maracas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2168247" y="4025389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Cabasa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2108993" y="970456"/>
            <a:ext cx="1283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Sand blocks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6442096" y="1609173"/>
            <a:ext cx="703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Guiro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10728012" y="760936"/>
            <a:ext cx="13095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Tambourine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7995117" y="3083841"/>
            <a:ext cx="12702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Egg shakers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11089642" y="3790118"/>
            <a:ext cx="77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Claves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2649954" y="6115542"/>
            <a:ext cx="1181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Xylophone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201444" y="5207697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Agogo</a:t>
            </a:r>
            <a:r>
              <a:rPr lang="en-GB" dirty="0" smtClean="0"/>
              <a:t> bells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8064465" y="5080684"/>
            <a:ext cx="925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Triangle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10757933" y="4738782"/>
            <a:ext cx="1369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Glockenspiel</a:t>
            </a:r>
            <a:endParaRPr lang="en-GB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533191" y="1866020"/>
            <a:ext cx="1461508" cy="134712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493708" y="2855198"/>
            <a:ext cx="2690999" cy="115328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1091101" y="2374405"/>
            <a:ext cx="620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Bells</a:t>
            </a:r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4425604" y="4031852"/>
            <a:ext cx="1233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Chime bars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4938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Band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81469" y="3015476"/>
            <a:ext cx="2552700" cy="1162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4454" y="2536503"/>
            <a:ext cx="1338127" cy="24294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0354" y="2929340"/>
            <a:ext cx="1905000" cy="18954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5726" y="3751211"/>
            <a:ext cx="3900761" cy="10736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3668543" y="2926011"/>
            <a:ext cx="2926487" cy="96719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43440" y="5259159"/>
            <a:ext cx="1573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Acoustic guitar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2662283" y="5259159"/>
            <a:ext cx="14722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Electric guitar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227777" y="5253987"/>
            <a:ext cx="1937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Electric bass guitar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9000904" y="5259159"/>
            <a:ext cx="2410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Electric piano/keyboard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6550033" y="5259159"/>
            <a:ext cx="1000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Drum kit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261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African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0506" y="1854244"/>
            <a:ext cx="1466850" cy="2124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688" y="4449309"/>
            <a:ext cx="2114668" cy="16938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1011" y="4449309"/>
            <a:ext cx="2107019" cy="17415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9287" y="1854244"/>
            <a:ext cx="1607208" cy="219610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9522" y="4438225"/>
            <a:ext cx="2924175" cy="1752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92891" y="4342569"/>
            <a:ext cx="1714772" cy="20329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88426" y="1625644"/>
            <a:ext cx="1924050" cy="235267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550522" y="2673906"/>
            <a:ext cx="8980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djembe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6549661" y="2731615"/>
            <a:ext cx="1391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Talking drum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1710300" y="6006159"/>
            <a:ext cx="823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cabasa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4530095" y="6006159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dundun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10943680" y="2535406"/>
            <a:ext cx="8508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Basket </a:t>
            </a:r>
          </a:p>
          <a:p>
            <a:r>
              <a:rPr lang="en-GB" dirty="0" smtClean="0"/>
              <a:t>shaker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7460071" y="6017861"/>
            <a:ext cx="11144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Seed pod </a:t>
            </a:r>
          </a:p>
          <a:p>
            <a:r>
              <a:rPr lang="en-GB" dirty="0" smtClean="0"/>
              <a:t>shaker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10098026" y="6190825"/>
            <a:ext cx="8885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balafon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5568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Greek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558" y="4006901"/>
            <a:ext cx="1619612" cy="23928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221442">
            <a:off x="5900559" y="4579779"/>
            <a:ext cx="2260955" cy="11304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2240" y="4388382"/>
            <a:ext cx="1451745" cy="19076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9863" y="1950151"/>
            <a:ext cx="2450102" cy="16753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159" y="799398"/>
            <a:ext cx="1495425" cy="8953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59883" y="395140"/>
            <a:ext cx="2245451" cy="1767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46020" y="4483450"/>
            <a:ext cx="1859314" cy="18125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0326" y="1999560"/>
            <a:ext cx="866775" cy="19335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46824" y="2658569"/>
            <a:ext cx="2071568" cy="146228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775790" y="2743379"/>
            <a:ext cx="13067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Psithyra</a:t>
            </a:r>
            <a:r>
              <a:rPr lang="en-GB" dirty="0" smtClean="0"/>
              <a:t> </a:t>
            </a:r>
          </a:p>
          <a:p>
            <a:r>
              <a:rPr lang="en-GB" dirty="0" smtClean="0"/>
              <a:t>(xylophone)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2007584" y="923907"/>
            <a:ext cx="1074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Kymbala</a:t>
            </a:r>
            <a:r>
              <a:rPr lang="en-GB" dirty="0" smtClean="0"/>
              <a:t> </a:t>
            </a:r>
          </a:p>
          <a:p>
            <a:r>
              <a:rPr lang="en-GB" dirty="0" smtClean="0"/>
              <a:t>(</a:t>
            </a:r>
            <a:r>
              <a:rPr lang="en-GB" dirty="0" err="1" smtClean="0"/>
              <a:t>symbals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7619784" y="4935530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Aulos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2198735" y="5018643"/>
            <a:ext cx="534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lyre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5363660" y="5157519"/>
            <a:ext cx="726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syrinx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0554513" y="2885243"/>
            <a:ext cx="1112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Kratala</a:t>
            </a:r>
            <a:r>
              <a:rPr lang="en-GB" dirty="0" smtClean="0"/>
              <a:t> </a:t>
            </a:r>
          </a:p>
          <a:p>
            <a:r>
              <a:rPr lang="en-GB" dirty="0" smtClean="0"/>
              <a:t>(clappers)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10805334" y="884702"/>
            <a:ext cx="10791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Askaulos</a:t>
            </a:r>
            <a:r>
              <a:rPr lang="en-GB" dirty="0" smtClean="0"/>
              <a:t> </a:t>
            </a:r>
          </a:p>
          <a:p>
            <a:r>
              <a:rPr lang="en-GB" dirty="0" smtClean="0"/>
              <a:t>(bagpipe)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7003861" y="1999560"/>
            <a:ext cx="9467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Sistrum</a:t>
            </a:r>
            <a:r>
              <a:rPr lang="en-GB" dirty="0" smtClean="0"/>
              <a:t> </a:t>
            </a:r>
          </a:p>
          <a:p>
            <a:r>
              <a:rPr lang="en-GB" dirty="0" smtClean="0"/>
              <a:t>(rattle)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10618720" y="4557024"/>
            <a:ext cx="1600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Tympanon</a:t>
            </a:r>
            <a:r>
              <a:rPr lang="en-GB" dirty="0" smtClean="0"/>
              <a:t> </a:t>
            </a:r>
          </a:p>
          <a:p>
            <a:r>
              <a:rPr lang="en-GB" dirty="0" smtClean="0"/>
              <a:t>(shallow drum)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31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R</a:t>
            </a:r>
            <a:r>
              <a:rPr lang="en-GB" dirty="0" smtClean="0">
                <a:solidFill>
                  <a:schemeClr val="tx1"/>
                </a:solidFill>
              </a:rPr>
              <a:t>oman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846" y="565436"/>
            <a:ext cx="3324225" cy="15335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553" y="2428330"/>
            <a:ext cx="2081941" cy="23428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470" y="5297669"/>
            <a:ext cx="3829050" cy="1447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2179" y="2105023"/>
            <a:ext cx="1971675" cy="2590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4992" y="5202419"/>
            <a:ext cx="2847975" cy="15430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0666" y="4352653"/>
            <a:ext cx="1619612" cy="23928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58748" y="2017489"/>
            <a:ext cx="1443448" cy="23790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31832" y="565436"/>
            <a:ext cx="2370364" cy="13241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83865" y="1965006"/>
            <a:ext cx="1900768" cy="280620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886885" y="1595674"/>
            <a:ext cx="636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Tuba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2717840" y="3215757"/>
            <a:ext cx="8066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Cornu</a:t>
            </a:r>
            <a:r>
              <a:rPr lang="en-GB" dirty="0" smtClean="0"/>
              <a:t> </a:t>
            </a:r>
          </a:p>
          <a:p>
            <a:r>
              <a:rPr lang="en-GB" dirty="0" smtClean="0"/>
              <a:t>(horn)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4442220" y="5604612"/>
            <a:ext cx="10841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Flutes </a:t>
            </a:r>
          </a:p>
          <a:p>
            <a:r>
              <a:rPr lang="en-GB" dirty="0"/>
              <a:t>w</a:t>
            </a:r>
            <a:r>
              <a:rPr lang="en-GB" dirty="0" smtClean="0"/>
              <a:t>ith reed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1045990" y="1286693"/>
            <a:ext cx="10109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castinets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8504976" y="5654531"/>
            <a:ext cx="619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flute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11002196" y="2910665"/>
            <a:ext cx="5492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lute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8580185" y="3230437"/>
            <a:ext cx="9467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Sistrum</a:t>
            </a:r>
            <a:r>
              <a:rPr lang="en-GB" dirty="0"/>
              <a:t> </a:t>
            </a:r>
          </a:p>
          <a:p>
            <a:r>
              <a:rPr lang="en-GB" dirty="0"/>
              <a:t>(rattle)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1245889" y="5789278"/>
            <a:ext cx="5277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lyra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5740832" y="3095331"/>
            <a:ext cx="7170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Pan’s </a:t>
            </a:r>
          </a:p>
          <a:p>
            <a:r>
              <a:rPr lang="en-GB" dirty="0" smtClean="0"/>
              <a:t>flute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488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Egyptian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846" y="3274673"/>
            <a:ext cx="1627143" cy="31265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5229" y="4883786"/>
            <a:ext cx="2905125" cy="14573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3573" y="1849579"/>
            <a:ext cx="1619612" cy="23928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541" y="535577"/>
            <a:ext cx="1443448" cy="23790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63595" y="1615853"/>
            <a:ext cx="1031967" cy="29061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8510377" y="1003992"/>
            <a:ext cx="2644275" cy="17074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83185" y="4883786"/>
            <a:ext cx="3065359" cy="136561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564306" y="5050073"/>
            <a:ext cx="1001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Sistrum</a:t>
            </a:r>
            <a:r>
              <a:rPr lang="en-GB" dirty="0"/>
              <a:t> </a:t>
            </a:r>
          </a:p>
          <a:p>
            <a:r>
              <a:rPr lang="en-GB" dirty="0"/>
              <a:t>(rattle)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90422" y="1431187"/>
            <a:ext cx="5492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lute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708737" y="3254126"/>
            <a:ext cx="5277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lyra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785507" y="5050073"/>
            <a:ext cx="1050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trumpets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6313996" y="5381925"/>
            <a:ext cx="619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harp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0785507" y="1078754"/>
            <a:ext cx="10841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Flute</a:t>
            </a:r>
          </a:p>
          <a:p>
            <a:r>
              <a:rPr lang="en-GB" dirty="0"/>
              <a:t>w</a:t>
            </a:r>
            <a:r>
              <a:rPr lang="en-GB" dirty="0" smtClean="0"/>
              <a:t>ith reed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4336093" y="2884794"/>
            <a:ext cx="619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flute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6459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Syrian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573" y="780267"/>
            <a:ext cx="1832203" cy="28837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8669" y="780267"/>
            <a:ext cx="1296626" cy="28864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3100" y="4724671"/>
            <a:ext cx="3390900" cy="1638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0443" y="4286521"/>
            <a:ext cx="1447800" cy="2076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5596" y="1987301"/>
            <a:ext cx="1524000" cy="15716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473803" y="5185454"/>
            <a:ext cx="12557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Qanun</a:t>
            </a:r>
            <a:r>
              <a:rPr lang="en-GB" dirty="0" smtClean="0"/>
              <a:t> </a:t>
            </a:r>
          </a:p>
          <a:p>
            <a:r>
              <a:rPr lang="en-GB" dirty="0" smtClean="0"/>
              <a:t>(box zither)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0585745" y="1802635"/>
            <a:ext cx="14067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Kemenjah</a:t>
            </a:r>
            <a:r>
              <a:rPr lang="en-GB" dirty="0" smtClean="0"/>
              <a:t> </a:t>
            </a:r>
          </a:p>
          <a:p>
            <a:r>
              <a:rPr lang="en-GB" dirty="0" smtClean="0"/>
              <a:t>(Spike fiddle)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825142" y="2508699"/>
            <a:ext cx="14305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Daf</a:t>
            </a:r>
            <a:r>
              <a:rPr lang="en-GB" dirty="0" smtClean="0"/>
              <a:t> </a:t>
            </a:r>
          </a:p>
          <a:p>
            <a:r>
              <a:rPr lang="en-GB" dirty="0" smtClean="0"/>
              <a:t>(tambourine)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9975369" y="5185454"/>
            <a:ext cx="1483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Darabukkah</a:t>
            </a:r>
            <a:r>
              <a:rPr lang="en-GB" dirty="0" smtClean="0"/>
              <a:t> </a:t>
            </a:r>
          </a:p>
          <a:p>
            <a:r>
              <a:rPr lang="en-GB" dirty="0" smtClean="0"/>
              <a:t>(goblet drum)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2756713" y="2037465"/>
            <a:ext cx="5806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Oud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548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solidFill>
                  <a:schemeClr val="tx1"/>
                </a:solidFill>
              </a:rPr>
              <a:t>Andies</a:t>
            </a:r>
            <a:r>
              <a:rPr lang="en-GB" dirty="0" smtClean="0">
                <a:solidFill>
                  <a:schemeClr val="tx1"/>
                </a:solidFill>
              </a:rPr>
              <a:t>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467" y="4389256"/>
            <a:ext cx="2998168" cy="153502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467" y="535577"/>
            <a:ext cx="1771650" cy="24574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176" y="4389256"/>
            <a:ext cx="2333625" cy="17335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7375" y="4466136"/>
            <a:ext cx="3313340" cy="16566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5933" y="1982967"/>
            <a:ext cx="2624244" cy="19123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94045" y="535577"/>
            <a:ext cx="1781175" cy="26955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90891" y="2128973"/>
            <a:ext cx="2259932" cy="163081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872396" y="1254034"/>
            <a:ext cx="10325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Panpipes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1374121" y="5938140"/>
            <a:ext cx="11816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Xylophone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9403741" y="6328153"/>
            <a:ext cx="10776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Charango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8797890" y="3525983"/>
            <a:ext cx="14389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Quena</a:t>
            </a:r>
            <a:r>
              <a:rPr lang="en-GB" dirty="0" smtClean="0"/>
              <a:t> (flute)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9357323" y="252096"/>
            <a:ext cx="16252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Bombo</a:t>
            </a:r>
            <a:r>
              <a:rPr lang="en-GB" dirty="0" smtClean="0"/>
              <a:t> </a:t>
            </a:r>
            <a:r>
              <a:rPr lang="en-GB" dirty="0" err="1" smtClean="0"/>
              <a:t>leguero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26165" y="2808361"/>
            <a:ext cx="12997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Palo de </a:t>
            </a:r>
            <a:r>
              <a:rPr lang="en-GB" dirty="0" err="1" smtClean="0"/>
              <a:t>Lluvia</a:t>
            </a:r>
            <a:r>
              <a:rPr lang="en-GB" dirty="0" smtClean="0"/>
              <a:t> 9rain stick)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4952473" y="6328153"/>
            <a:ext cx="1436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Condor drum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34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Samba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778" y="2244452"/>
            <a:ext cx="1905000" cy="14859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5883" y="4224297"/>
            <a:ext cx="2563415" cy="22050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953" y="4053323"/>
            <a:ext cx="1982094" cy="23537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4419" y="509873"/>
            <a:ext cx="1724025" cy="16668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7479" y="2172579"/>
            <a:ext cx="1800225" cy="14192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20911" y="310239"/>
            <a:ext cx="2069675" cy="17152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84868" y="3917862"/>
            <a:ext cx="2205718" cy="25629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88243" y="1962482"/>
            <a:ext cx="685800" cy="154305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964047" y="5044923"/>
            <a:ext cx="14557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 smtClean="0"/>
              <a:t>Surdo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7272656" y="4860257"/>
            <a:ext cx="1129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Repinique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6852494" y="2494372"/>
            <a:ext cx="11348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Tamborim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9767664" y="2651671"/>
            <a:ext cx="7611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Ganza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2575959" y="2649158"/>
            <a:ext cx="7761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Agogo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2575959" y="910066"/>
            <a:ext cx="6774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Caixa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10574506" y="5142175"/>
            <a:ext cx="7329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Surdo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10751897" y="710139"/>
            <a:ext cx="11445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Chocalhos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700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0B1E267512E746B402D90DF35BC2E9" ma:contentTypeVersion="13" ma:contentTypeDescription="Create a new document." ma:contentTypeScope="" ma:versionID="3dab83f1639e92059b2ad72203574f61">
  <xsd:schema xmlns:xsd="http://www.w3.org/2001/XMLSchema" xmlns:xs="http://www.w3.org/2001/XMLSchema" xmlns:p="http://schemas.microsoft.com/office/2006/metadata/properties" xmlns:ns2="f8b75342-4ba7-494a-9891-1219052a6a3e" xmlns:ns3="083d1bba-c0ce-43d9-ac3b-bc319e8ab03a" targetNamespace="http://schemas.microsoft.com/office/2006/metadata/properties" ma:root="true" ma:fieldsID="e039c23cbd083537f773177e375c9ed0" ns2:_="" ns3:_="">
    <xsd:import namespace="f8b75342-4ba7-494a-9891-1219052a6a3e"/>
    <xsd:import namespace="083d1bba-c0ce-43d9-ac3b-bc319e8ab03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Formatting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b75342-4ba7-494a-9891-1219052a6a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Formatting" ma:index="20" nillable="true" ma:displayName="Formatting" ma:description="Formatting seems to have gone to pot when uploading to here! " ma:format="Dropdown" ma:internalName="Formatting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3d1bba-c0ce-43d9-ac3b-bc319e8ab03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ormatting xmlns="f8b75342-4ba7-494a-9891-1219052a6a3e" xsi:nil="true"/>
  </documentManagement>
</p:properties>
</file>

<file path=customXml/itemProps1.xml><?xml version="1.0" encoding="utf-8"?>
<ds:datastoreItem xmlns:ds="http://schemas.openxmlformats.org/officeDocument/2006/customXml" ds:itemID="{D528B0BC-698D-4139-9408-F9F4581736CA}"/>
</file>

<file path=customXml/itemProps2.xml><?xml version="1.0" encoding="utf-8"?>
<ds:datastoreItem xmlns:ds="http://schemas.openxmlformats.org/officeDocument/2006/customXml" ds:itemID="{FDACB5CB-080B-4EEC-B220-0B0CF6AF9409}"/>
</file>

<file path=customXml/itemProps3.xml><?xml version="1.0" encoding="utf-8"?>
<ds:datastoreItem xmlns:ds="http://schemas.openxmlformats.org/officeDocument/2006/customXml" ds:itemID="{D62C08FF-70D4-49A8-87E8-9211BE7CA1D8}"/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204</Words>
  <Application>Microsoft Office PowerPoint</Application>
  <PresentationFormat>Widescreen</PresentationFormat>
  <Paragraphs>130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Wass</dc:creator>
  <cp:lastModifiedBy>Helen Wass</cp:lastModifiedBy>
  <cp:revision>26</cp:revision>
  <dcterms:created xsi:type="dcterms:W3CDTF">2020-06-10T12:54:15Z</dcterms:created>
  <dcterms:modified xsi:type="dcterms:W3CDTF">2020-06-11T11:21:52Z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0x0101007C0B1E267512E746B402D90DF35BC2E9</vt:lpwstr>
  </property>
</Properties>
</file>