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1B63E4-0498-431E-B00D-6983F98E4397}" v="2" dt="2025-09-10T14:01:38.5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3" d="100"/>
          <a:sy n="53" d="100"/>
        </p:scale>
        <p:origin x="2693"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943019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22057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17A192-67E3-2F4C-A746-9002A62BCC01}"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454198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17A192-67E3-2F4C-A746-9002A62BCC01}"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09000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17A192-67E3-2F4C-A746-9002A62BCC01}" type="datetimeFigureOut">
              <a:rPr lang="en-US" smtClean="0"/>
              <a:t>9/10/2025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861471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317A192-67E3-2F4C-A746-9002A62BCC01}" type="datetimeFigureOut">
              <a:rPr lang="en-US" smtClean="0"/>
              <a:t>9/10/2025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66050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7A192-67E3-2F4C-A746-9002A62BCC01}" type="datetimeFigureOut">
              <a:rPr lang="en-US" smtClean="0"/>
              <a:t>9/10/2025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20581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7392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34548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1401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366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317A192-67E3-2F4C-A746-9002A62BCC01}" type="datetimeFigureOut">
              <a:rPr lang="en-US" smtClean="0"/>
              <a:t>9/10/2025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A508E6F-7966-724E-9335-F9CDF649565C}" type="slidenum">
              <a:rPr lang="en-US" smtClean="0"/>
              <a:t>‹#›</a:t>
            </a:fld>
            <a:endParaRPr lang="en-US"/>
          </a:p>
        </p:txBody>
      </p:sp>
    </p:spTree>
    <p:extLst>
      <p:ext uri="{BB962C8B-B14F-4D97-AF65-F5344CB8AC3E}">
        <p14:creationId xmlns:p14="http://schemas.microsoft.com/office/powerpoint/2010/main" val="2253951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4AF92A-7FE3-0EA8-AE4F-483B6930ED8D}"/>
              </a:ext>
            </a:extLst>
          </p:cNvPr>
          <p:cNvSpPr/>
          <p:nvPr/>
        </p:nvSpPr>
        <p:spPr>
          <a:xfrm>
            <a:off x="0" y="0"/>
            <a:ext cx="6858000" cy="9906000"/>
          </a:xfrm>
          <a:prstGeom prst="rect">
            <a:avLst/>
          </a:prstGeom>
          <a:pattFill prst="lgGrid">
            <a:fgClr>
              <a:schemeClr val="bg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Image result for free blue abstract vector files">
            <a:extLst>
              <a:ext uri="{FF2B5EF4-FFF2-40B4-BE49-F238E27FC236}">
                <a16:creationId xmlns:a16="http://schemas.microsoft.com/office/drawing/2014/main" id="{347F3D19-ECA3-2F9E-D321-BCC6BCDFF3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a:off x="0" y="-1745"/>
            <a:ext cx="6858000" cy="601701"/>
          </a:xfrm>
          <a:prstGeom prst="rect">
            <a:avLst/>
          </a:prstGeom>
          <a:noFill/>
          <a:ln>
            <a:noFill/>
          </a:ln>
        </p:spPr>
      </p:pic>
      <p:pic>
        <p:nvPicPr>
          <p:cNvPr id="4" name="Picture 3" descr="A close-up of a logo&#10;&#10;Description automatically generated">
            <a:extLst>
              <a:ext uri="{FF2B5EF4-FFF2-40B4-BE49-F238E27FC236}">
                <a16:creationId xmlns:a16="http://schemas.microsoft.com/office/drawing/2014/main" id="{7E1CBCEC-87AC-CD05-559B-8B35EAB795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9735" y="515724"/>
            <a:ext cx="1341120" cy="518160"/>
          </a:xfrm>
          <a:prstGeom prst="rect">
            <a:avLst/>
          </a:prstGeom>
          <a:noFill/>
          <a:ln>
            <a:noFill/>
          </a:ln>
        </p:spPr>
      </p:pic>
      <p:sp>
        <p:nvSpPr>
          <p:cNvPr id="5" name="TextBox 4">
            <a:extLst>
              <a:ext uri="{FF2B5EF4-FFF2-40B4-BE49-F238E27FC236}">
                <a16:creationId xmlns:a16="http://schemas.microsoft.com/office/drawing/2014/main" id="{1D17E4FE-7683-8B92-91CE-5B51EDB742C0}"/>
              </a:ext>
            </a:extLst>
          </p:cNvPr>
          <p:cNvSpPr txBox="1"/>
          <p:nvPr/>
        </p:nvSpPr>
        <p:spPr>
          <a:xfrm>
            <a:off x="1409700" y="379284"/>
            <a:ext cx="4038599" cy="646331"/>
          </a:xfrm>
          <a:prstGeom prst="rect">
            <a:avLst/>
          </a:prstGeom>
          <a:noFill/>
        </p:spPr>
        <p:txBody>
          <a:bodyPr wrap="square" rtlCol="0">
            <a:spAutoFit/>
          </a:bodyPr>
          <a:lstStyle/>
          <a:p>
            <a:pPr algn="ctr"/>
            <a:r>
              <a:rPr lang="en-US"/>
              <a:t>Year One</a:t>
            </a:r>
          </a:p>
          <a:p>
            <a:pPr algn="ctr"/>
            <a:r>
              <a:rPr lang="en-US"/>
              <a:t>Curriculum Information – Autumn 2025</a:t>
            </a:r>
          </a:p>
        </p:txBody>
      </p:sp>
      <p:sp>
        <p:nvSpPr>
          <p:cNvPr id="8" name="Rectangle 7">
            <a:extLst>
              <a:ext uri="{FF2B5EF4-FFF2-40B4-BE49-F238E27FC236}">
                <a16:creationId xmlns:a16="http://schemas.microsoft.com/office/drawing/2014/main" id="{14EA7E59-7AEE-1415-A525-8339759A7A7D}"/>
              </a:ext>
            </a:extLst>
          </p:cNvPr>
          <p:cNvSpPr/>
          <p:nvPr/>
        </p:nvSpPr>
        <p:spPr>
          <a:xfrm>
            <a:off x="342900" y="1331537"/>
            <a:ext cx="2971800" cy="15480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English</a:t>
            </a:r>
          </a:p>
          <a:p>
            <a:r>
              <a:rPr lang="en-GB" sz="1200" dirty="0">
                <a:solidFill>
                  <a:schemeClr val="tx1"/>
                </a:solidFill>
              </a:rPr>
              <a:t>Daily phonics will continue.</a:t>
            </a:r>
          </a:p>
          <a:p>
            <a:r>
              <a:rPr lang="en-GB" sz="1200" dirty="0">
                <a:solidFill>
                  <a:schemeClr val="tx1"/>
                </a:solidFill>
              </a:rPr>
              <a:t>In writing we will develop the children’s key skills of  how  to write a simple sentence using basic punctuation, capital letters, full stops</a:t>
            </a:r>
          </a:p>
          <a:p>
            <a:r>
              <a:rPr lang="en-GB" sz="1200" dirty="0">
                <a:solidFill>
                  <a:schemeClr val="tx1"/>
                </a:solidFill>
              </a:rPr>
              <a:t>In reading, we will focus on word recognition and language comprehension, through a variety of text.</a:t>
            </a:r>
          </a:p>
        </p:txBody>
      </p:sp>
      <p:sp>
        <p:nvSpPr>
          <p:cNvPr id="9" name="Rectangle 8">
            <a:extLst>
              <a:ext uri="{FF2B5EF4-FFF2-40B4-BE49-F238E27FC236}">
                <a16:creationId xmlns:a16="http://schemas.microsoft.com/office/drawing/2014/main" id="{ACD50F48-361C-51B9-A092-0E5523F212EF}"/>
              </a:ext>
            </a:extLst>
          </p:cNvPr>
          <p:cNvSpPr/>
          <p:nvPr/>
        </p:nvSpPr>
        <p:spPr>
          <a:xfrm>
            <a:off x="3503930" y="1305015"/>
            <a:ext cx="2971800" cy="1574522"/>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200" dirty="0">
              <a:solidFill>
                <a:schemeClr val="tx1"/>
              </a:solidFill>
            </a:endParaRPr>
          </a:p>
          <a:p>
            <a:endParaRPr lang="en-US" sz="1200" dirty="0">
              <a:solidFill>
                <a:schemeClr val="tx1"/>
              </a:solidFill>
            </a:endParaRPr>
          </a:p>
          <a:p>
            <a:endParaRPr lang="en-US" sz="1100" dirty="0">
              <a:solidFill>
                <a:schemeClr val="tx1"/>
              </a:solidFill>
            </a:endParaRPr>
          </a:p>
          <a:p>
            <a:r>
              <a:rPr lang="en-US" sz="1100" dirty="0">
                <a:solidFill>
                  <a:schemeClr val="tx1"/>
                </a:solidFill>
              </a:rPr>
              <a:t>Maths</a:t>
            </a:r>
          </a:p>
          <a:p>
            <a:r>
              <a:rPr lang="en-US" sz="1100" dirty="0">
                <a:solidFill>
                  <a:schemeClr val="tx1"/>
                </a:solidFill>
              </a:rPr>
              <a:t>This term we will be focusing on place value, addition and subtraction.</a:t>
            </a:r>
          </a:p>
          <a:p>
            <a:r>
              <a:rPr lang="en-US" sz="1100" dirty="0">
                <a:solidFill>
                  <a:schemeClr val="tx1"/>
                </a:solidFill>
              </a:rPr>
              <a:t>We will be learning  to represent numbers using part whole models and use fact families and number bonds.</a:t>
            </a:r>
          </a:p>
          <a:p>
            <a:r>
              <a:rPr lang="en-US" sz="1100" dirty="0">
                <a:solidFill>
                  <a:schemeClr val="tx1"/>
                </a:solidFill>
              </a:rPr>
              <a:t>The children will begin developing their multiplication knowledge through the delivery of our 11 club.</a:t>
            </a: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p:txBody>
      </p:sp>
      <p:sp>
        <p:nvSpPr>
          <p:cNvPr id="10" name="Rectangle 9">
            <a:extLst>
              <a:ext uri="{FF2B5EF4-FFF2-40B4-BE49-F238E27FC236}">
                <a16:creationId xmlns:a16="http://schemas.microsoft.com/office/drawing/2014/main" id="{3A78E11E-7E4D-CAC8-304E-429CFFFE4B33}"/>
              </a:ext>
            </a:extLst>
          </p:cNvPr>
          <p:cNvSpPr/>
          <p:nvPr/>
        </p:nvSpPr>
        <p:spPr>
          <a:xfrm>
            <a:off x="336550"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100" dirty="0">
              <a:solidFill>
                <a:schemeClr val="tx1"/>
              </a:solidFill>
            </a:endParaRPr>
          </a:p>
          <a:p>
            <a:endParaRPr lang="en-US" sz="1100" dirty="0">
              <a:solidFill>
                <a:schemeClr val="tx1"/>
              </a:solidFill>
            </a:endParaRPr>
          </a:p>
          <a:p>
            <a:endParaRPr lang="en-US" sz="1100" dirty="0">
              <a:solidFill>
                <a:schemeClr val="tx1"/>
              </a:solidFill>
            </a:endParaRPr>
          </a:p>
          <a:p>
            <a:r>
              <a:rPr lang="en-US" sz="1100" dirty="0">
                <a:solidFill>
                  <a:schemeClr val="tx1"/>
                </a:solidFill>
              </a:rPr>
              <a:t>Science</a:t>
            </a:r>
          </a:p>
          <a:p>
            <a:r>
              <a:rPr lang="en-US" sz="1100" dirty="0">
                <a:solidFill>
                  <a:schemeClr val="tx1"/>
                </a:solidFill>
              </a:rPr>
              <a:t>This term we will be learning how to work scientifically. We will be learning about the world we live in, observing closely using simple equipment and discussing our findings. We will learn how to perform simple tests and how to record them. </a:t>
            </a:r>
          </a:p>
          <a:p>
            <a:endParaRPr lang="en-US" sz="14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a:p>
            <a:endParaRPr lang="en-US" sz="1200" dirty="0">
              <a:solidFill>
                <a:schemeClr val="tx1"/>
              </a:solidFill>
            </a:endParaRPr>
          </a:p>
        </p:txBody>
      </p:sp>
      <p:sp>
        <p:nvSpPr>
          <p:cNvPr id="11" name="Rectangle 10">
            <a:extLst>
              <a:ext uri="{FF2B5EF4-FFF2-40B4-BE49-F238E27FC236}">
                <a16:creationId xmlns:a16="http://schemas.microsoft.com/office/drawing/2014/main" id="{DD7B196D-00B4-F2D8-F810-2F9820D5D2F0}"/>
              </a:ext>
            </a:extLst>
          </p:cNvPr>
          <p:cNvSpPr/>
          <p:nvPr/>
        </p:nvSpPr>
        <p:spPr>
          <a:xfrm>
            <a:off x="2452052" y="3081913"/>
            <a:ext cx="4023678"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100" dirty="0">
                <a:solidFill>
                  <a:schemeClr val="tx1"/>
                </a:solidFill>
              </a:rPr>
              <a:t>History and Geography</a:t>
            </a:r>
          </a:p>
          <a:p>
            <a:r>
              <a:rPr lang="en-US" sz="1100" dirty="0">
                <a:solidFill>
                  <a:schemeClr val="tx1"/>
                </a:solidFill>
              </a:rPr>
              <a:t>We will be learning about Explorers and their Expeditions, we will be looking at the impact they have had on our world. We will  also be learning about where we live and how we are part of a larger planet. We will learn how lives have changed over time, and we will recognize significant people such as Neil Armstrong, Ibn Battuta, Captain James Cook, Marco Polo and Amelia Earhart.</a:t>
            </a:r>
          </a:p>
          <a:p>
            <a:endParaRPr lang="en-US" sz="1100" dirty="0">
              <a:solidFill>
                <a:schemeClr val="tx1"/>
              </a:solidFill>
            </a:endParaRPr>
          </a:p>
          <a:p>
            <a:r>
              <a:rPr lang="en-US" sz="1100" dirty="0">
                <a:solidFill>
                  <a:schemeClr val="tx1"/>
                </a:solidFill>
              </a:rPr>
              <a:t> </a:t>
            </a:r>
          </a:p>
          <a:p>
            <a:endParaRPr lang="en-US" sz="1400" dirty="0">
              <a:solidFill>
                <a:schemeClr val="tx1"/>
              </a:solidFill>
            </a:endParaRPr>
          </a:p>
        </p:txBody>
      </p:sp>
      <p:sp>
        <p:nvSpPr>
          <p:cNvPr id="13" name="Rectangle 12">
            <a:extLst>
              <a:ext uri="{FF2B5EF4-FFF2-40B4-BE49-F238E27FC236}">
                <a16:creationId xmlns:a16="http://schemas.microsoft.com/office/drawing/2014/main" id="{9D565698-C6AD-48F3-6114-DF4EBE273582}"/>
              </a:ext>
            </a:extLst>
          </p:cNvPr>
          <p:cNvSpPr/>
          <p:nvPr/>
        </p:nvSpPr>
        <p:spPr>
          <a:xfrm>
            <a:off x="336550" y="52451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100" dirty="0">
              <a:solidFill>
                <a:schemeClr val="tx1"/>
              </a:solidFill>
            </a:endParaRPr>
          </a:p>
          <a:p>
            <a:endParaRPr lang="en-US" sz="1100" dirty="0">
              <a:solidFill>
                <a:schemeClr val="tx1"/>
              </a:solidFill>
            </a:endParaRPr>
          </a:p>
          <a:p>
            <a:endParaRPr lang="en-US" sz="1100" dirty="0">
              <a:solidFill>
                <a:schemeClr val="tx1"/>
              </a:solidFill>
            </a:endParaRPr>
          </a:p>
          <a:p>
            <a:r>
              <a:rPr lang="en-US" sz="1100" dirty="0">
                <a:solidFill>
                  <a:schemeClr val="tx1"/>
                </a:solidFill>
              </a:rPr>
              <a:t>Art &amp; Music</a:t>
            </a:r>
          </a:p>
          <a:p>
            <a:r>
              <a:rPr lang="en-US" sz="1100" dirty="0">
                <a:solidFill>
                  <a:schemeClr val="tx1"/>
                </a:solidFill>
              </a:rPr>
              <a:t>In music, we will be learning new songs as part of our Nativity performance. We will  be learning to find the pulse by singing and clapping . In art, we will recreate work by the artists Edward Saidi, Tingatinga an design our own printing patterns. </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4" name="Rectangle 13">
            <a:extLst>
              <a:ext uri="{FF2B5EF4-FFF2-40B4-BE49-F238E27FC236}">
                <a16:creationId xmlns:a16="http://schemas.microsoft.com/office/drawing/2014/main" id="{C1BF6D40-30AD-4FA1-82D7-83CB8720C613}"/>
              </a:ext>
            </a:extLst>
          </p:cNvPr>
          <p:cNvSpPr/>
          <p:nvPr/>
        </p:nvSpPr>
        <p:spPr>
          <a:xfrm>
            <a:off x="331787"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r>
              <a:rPr lang="en-US" sz="1100" dirty="0">
                <a:solidFill>
                  <a:schemeClr val="tx1"/>
                </a:solidFill>
              </a:rPr>
              <a:t>R.E</a:t>
            </a:r>
          </a:p>
          <a:p>
            <a:r>
              <a:rPr lang="en-US" sz="1100" dirty="0">
                <a:solidFill>
                  <a:schemeClr val="tx1"/>
                </a:solidFill>
              </a:rPr>
              <a:t>In RE, we will learn about different beliefs with a focus this term in Islam. We will be answering the questions What does it mean to be a Muslim?  and What does God look like in Islam?</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5" name="Rectangle 14">
            <a:extLst>
              <a:ext uri="{FF2B5EF4-FFF2-40B4-BE49-F238E27FC236}">
                <a16:creationId xmlns:a16="http://schemas.microsoft.com/office/drawing/2014/main" id="{2B43C3A8-E4CF-5A88-7CD0-66C8A9B5EBD4}"/>
              </a:ext>
            </a:extLst>
          </p:cNvPr>
          <p:cNvSpPr/>
          <p:nvPr/>
        </p:nvSpPr>
        <p:spPr>
          <a:xfrm>
            <a:off x="2543175" y="5298311"/>
            <a:ext cx="19113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100" dirty="0">
              <a:solidFill>
                <a:schemeClr val="tx1"/>
              </a:solidFill>
            </a:endParaRPr>
          </a:p>
          <a:p>
            <a:endParaRPr lang="en-US" sz="1100" dirty="0">
              <a:solidFill>
                <a:schemeClr val="tx1"/>
              </a:solidFill>
            </a:endParaRPr>
          </a:p>
          <a:p>
            <a:r>
              <a:rPr lang="en-US" sz="1100" dirty="0">
                <a:solidFill>
                  <a:schemeClr val="tx1"/>
                </a:solidFill>
              </a:rPr>
              <a:t>Design Technology</a:t>
            </a:r>
          </a:p>
          <a:p>
            <a:r>
              <a:rPr lang="en-US" sz="1100" dirty="0">
                <a:solidFill>
                  <a:schemeClr val="tx1"/>
                </a:solidFill>
              </a:rPr>
              <a:t>In Design and Technology, we will be creating pop up books with slides and levers. For our project we will, research, plan, make and  evaluate using a variety of different tools and techniques. We will be looking at the work of Robert Sabuda.</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6" name="Rectangle 15">
            <a:extLst>
              <a:ext uri="{FF2B5EF4-FFF2-40B4-BE49-F238E27FC236}">
                <a16:creationId xmlns:a16="http://schemas.microsoft.com/office/drawing/2014/main" id="{C32E4643-5327-E4C6-A913-BC1564407EE1}"/>
              </a:ext>
            </a:extLst>
          </p:cNvPr>
          <p:cNvSpPr/>
          <p:nvPr/>
        </p:nvSpPr>
        <p:spPr>
          <a:xfrm>
            <a:off x="4567555" y="5245100"/>
            <a:ext cx="19367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100" dirty="0">
                <a:solidFill>
                  <a:schemeClr val="tx1"/>
                </a:solidFill>
              </a:rPr>
              <a:t>P.E</a:t>
            </a:r>
          </a:p>
          <a:p>
            <a:r>
              <a:rPr lang="en-US" sz="1100" dirty="0">
                <a:solidFill>
                  <a:schemeClr val="tx1"/>
                </a:solidFill>
              </a:rPr>
              <a:t>This term in PE we will be working on our key skills,  focusing  on agility, balance and co-ordination. PE kits should be brought in to school on a Monday and they will be sent home after the children have had their PE lesson.</a:t>
            </a:r>
          </a:p>
          <a:p>
            <a:endParaRPr lang="en-US" sz="1400" dirty="0">
              <a:solidFill>
                <a:schemeClr val="tx1"/>
              </a:solidFill>
            </a:endParaRPr>
          </a:p>
        </p:txBody>
      </p:sp>
      <p:sp>
        <p:nvSpPr>
          <p:cNvPr id="17" name="Rectangle 16">
            <a:extLst>
              <a:ext uri="{FF2B5EF4-FFF2-40B4-BE49-F238E27FC236}">
                <a16:creationId xmlns:a16="http://schemas.microsoft.com/office/drawing/2014/main" id="{9C30CBCF-0C37-570D-BBC2-1B81904184B9}"/>
              </a:ext>
            </a:extLst>
          </p:cNvPr>
          <p:cNvSpPr/>
          <p:nvPr/>
        </p:nvSpPr>
        <p:spPr>
          <a:xfrm>
            <a:off x="24574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r>
              <a:rPr lang="en-US" sz="1100" dirty="0">
                <a:solidFill>
                  <a:schemeClr val="tx1"/>
                </a:solidFill>
              </a:rPr>
              <a:t>Computing</a:t>
            </a:r>
          </a:p>
          <a:p>
            <a:r>
              <a:rPr lang="en-US" sz="1100" dirty="0">
                <a:solidFill>
                  <a:schemeClr val="tx1"/>
                </a:solidFill>
              </a:rPr>
              <a:t>In computing, we will learn to log in to our chrome books. We will be learning about the technology around us and digital citizenship and e-safety. We will be learning how to keep safe online.</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8" name="Rectangle 17">
            <a:extLst>
              <a:ext uri="{FF2B5EF4-FFF2-40B4-BE49-F238E27FC236}">
                <a16:creationId xmlns:a16="http://schemas.microsoft.com/office/drawing/2014/main" id="{FA490DE9-7C4E-D354-48C4-5B34E85E4698}"/>
              </a:ext>
            </a:extLst>
          </p:cNvPr>
          <p:cNvSpPr/>
          <p:nvPr/>
        </p:nvSpPr>
        <p:spPr>
          <a:xfrm>
            <a:off x="4558030"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r>
              <a:rPr lang="en-US" sz="1100" dirty="0">
                <a:solidFill>
                  <a:schemeClr val="tx1"/>
                </a:solidFill>
              </a:rPr>
              <a:t>PSHE</a:t>
            </a:r>
          </a:p>
          <a:p>
            <a:r>
              <a:rPr lang="en-US" sz="1100" dirty="0">
                <a:solidFill>
                  <a:schemeClr val="tx1"/>
                </a:solidFill>
              </a:rPr>
              <a:t>This year in PSHE we will be using  my happy mind. This programme provides children with the  tools and techniques to support their mental health and well being.</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23" name="TextBox 22">
            <a:extLst>
              <a:ext uri="{FF2B5EF4-FFF2-40B4-BE49-F238E27FC236}">
                <a16:creationId xmlns:a16="http://schemas.microsoft.com/office/drawing/2014/main" id="{B5FFA87B-27E7-49F7-89C1-228E6E9075A1}"/>
              </a:ext>
            </a:extLst>
          </p:cNvPr>
          <p:cNvSpPr txBox="1"/>
          <p:nvPr/>
        </p:nvSpPr>
        <p:spPr>
          <a:xfrm>
            <a:off x="1828800" y="962115"/>
            <a:ext cx="3340100" cy="369332"/>
          </a:xfrm>
          <a:prstGeom prst="rect">
            <a:avLst/>
          </a:prstGeom>
          <a:noFill/>
        </p:spPr>
        <p:txBody>
          <a:bodyPr wrap="square" rtlCol="0">
            <a:spAutoFit/>
          </a:bodyPr>
          <a:lstStyle/>
          <a:p>
            <a:r>
              <a:rPr lang="en-US" dirty="0"/>
              <a:t>Explorations and Expeditions</a:t>
            </a:r>
          </a:p>
        </p:txBody>
      </p:sp>
    </p:spTree>
    <p:extLst>
      <p:ext uri="{BB962C8B-B14F-4D97-AF65-F5344CB8AC3E}">
        <p14:creationId xmlns:p14="http://schemas.microsoft.com/office/powerpoint/2010/main" val="194860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fc6618a-c939-4d7f-908d-c315518cab02">
      <Terms xmlns="http://schemas.microsoft.com/office/infopath/2007/PartnerControls"/>
    </lcf76f155ced4ddcb4097134ff3c332f>
    <TaxCatchAll xmlns="0b999876-a7db-4e3a-aab8-b0459b5f15d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D23E242B6D949409916C6BF47F07DB7" ma:contentTypeVersion="19" ma:contentTypeDescription="Create a new document." ma:contentTypeScope="" ma:versionID="8e14fbfb8ba81d9c903ba79c877ea51c">
  <xsd:schema xmlns:xsd="http://www.w3.org/2001/XMLSchema" xmlns:xs="http://www.w3.org/2001/XMLSchema" xmlns:p="http://schemas.microsoft.com/office/2006/metadata/properties" xmlns:ns2="afc6618a-c939-4d7f-908d-c315518cab02" xmlns:ns3="0b999876-a7db-4e3a-aab8-b0459b5f15d7" targetNamespace="http://schemas.microsoft.com/office/2006/metadata/properties" ma:root="true" ma:fieldsID="394903a853677c82334b8bcb11d35910" ns2:_="" ns3:_="">
    <xsd:import namespace="afc6618a-c939-4d7f-908d-c315518cab02"/>
    <xsd:import namespace="0b999876-a7db-4e3a-aab8-b0459b5f15d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c6618a-c939-4d7f-908d-c315518cab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80e29f2-16a6-4a3b-997e-7446bf698991"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999876-a7db-4e3a-aab8-b0459b5f15d7"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a3a17555-5a36-41d4-abf3-c07f02318466}" ma:internalName="TaxCatchAll" ma:showField="CatchAllData" ma:web="0b999876-a7db-4e3a-aab8-b0459b5f15d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244053-FF64-4933-8113-69BD418B3033}">
  <ds:schemaRefs>
    <ds:schemaRef ds:uri="http://schemas.microsoft.com/sharepoint/v3/contenttype/forms"/>
  </ds:schemaRefs>
</ds:datastoreItem>
</file>

<file path=customXml/itemProps2.xml><?xml version="1.0" encoding="utf-8"?>
<ds:datastoreItem xmlns:ds="http://schemas.openxmlformats.org/officeDocument/2006/customXml" ds:itemID="{3951B994-9186-4A32-93DB-E69186DB43E6}">
  <ds:schemaRefs>
    <ds:schemaRef ds:uri="0b999876-a7db-4e3a-aab8-b0459b5f15d7"/>
    <ds:schemaRef ds:uri="afc6618a-c939-4d7f-908d-c315518cab02"/>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D744C72-22CA-43EA-9FBF-4E06EC56F336}">
  <ds:schemaRefs>
    <ds:schemaRef ds:uri="0b999876-a7db-4e3a-aab8-b0459b5f15d7"/>
    <ds:schemaRef ds:uri="afc6618a-c939-4d7f-908d-c315518cab0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133</TotalTime>
  <Words>508</Words>
  <Application>Microsoft Office PowerPoint</Application>
  <PresentationFormat>A4 Paper (210x297 mm)</PresentationFormat>
  <Paragraphs>114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Leigh</dc:creator>
  <cp:lastModifiedBy>Sarah Leigh</cp:lastModifiedBy>
  <cp:revision>2</cp:revision>
  <dcterms:created xsi:type="dcterms:W3CDTF">2025-08-21T12:54:10Z</dcterms:created>
  <dcterms:modified xsi:type="dcterms:W3CDTF">2025-09-10T14:01:48Z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0x0101001D23E242B6D949409916C6BF47F07DB7</vt:lpwstr>
  </property>
  <property fmtid="{D5CDD505-2E9C-101B-9397-08002B2CF9AE}" pid="3" name="MediaServiceImageTags">
    <vt:lpwstr/>
  </property>
</Properties>
</file>