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F29983-097A-40D2-A813-6A54F7F88C47}" v="1" dt="2026-01-06T20:57:34.6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26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943019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220577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317A192-67E3-2F4C-A746-9002A62BCC01}"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454198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317A192-67E3-2F4C-A746-9002A62BCC01}" type="datetimeFigureOut">
              <a:rPr lang="en-US" smtClean="0"/>
              <a:t>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09000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317A192-67E3-2F4C-A746-9002A62BCC01}" type="datetimeFigureOut">
              <a:rPr lang="en-US" smtClean="0"/>
              <a:t>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861471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317A192-67E3-2F4C-A746-9002A62BCC01}" type="datetimeFigureOut">
              <a:rPr lang="en-US" smtClean="0"/>
              <a:t>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660500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17A192-67E3-2F4C-A746-9002A62BCC01}" type="datetimeFigureOut">
              <a:rPr lang="en-US" smtClean="0"/>
              <a:t>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205816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7392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345481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140112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3667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C317A192-67E3-2F4C-A746-9002A62BCC01}" type="datetimeFigureOut">
              <a:rPr lang="en-US" smtClean="0"/>
              <a:t>1/7/2026</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FA508E6F-7966-724E-9335-F9CDF649565C}" type="slidenum">
              <a:rPr lang="en-US" smtClean="0"/>
              <a:t>‹#›</a:t>
            </a:fld>
            <a:endParaRPr lang="en-US"/>
          </a:p>
        </p:txBody>
      </p:sp>
    </p:spTree>
    <p:extLst>
      <p:ext uri="{BB962C8B-B14F-4D97-AF65-F5344CB8AC3E}">
        <p14:creationId xmlns:p14="http://schemas.microsoft.com/office/powerpoint/2010/main" val="22539512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F4AF92A-7FE3-0EA8-AE4F-483B6930ED8D}"/>
              </a:ext>
            </a:extLst>
          </p:cNvPr>
          <p:cNvSpPr/>
          <p:nvPr/>
        </p:nvSpPr>
        <p:spPr>
          <a:xfrm>
            <a:off x="0" y="0"/>
            <a:ext cx="6858000" cy="9906000"/>
          </a:xfrm>
          <a:prstGeom prst="rect">
            <a:avLst/>
          </a:prstGeom>
          <a:pattFill prst="lgGrid">
            <a:fgClr>
              <a:schemeClr val="bg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Image result for free blue abstract vector files">
            <a:extLst>
              <a:ext uri="{FF2B5EF4-FFF2-40B4-BE49-F238E27FC236}">
                <a16:creationId xmlns:a16="http://schemas.microsoft.com/office/drawing/2014/main" id="{347F3D19-ECA3-2F9E-D321-BCC6BCDFF3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H="1">
            <a:off x="0" y="-1745"/>
            <a:ext cx="6858000" cy="601701"/>
          </a:xfrm>
          <a:prstGeom prst="rect">
            <a:avLst/>
          </a:prstGeom>
          <a:noFill/>
          <a:ln>
            <a:noFill/>
          </a:ln>
        </p:spPr>
      </p:pic>
      <p:pic>
        <p:nvPicPr>
          <p:cNvPr id="4" name="Picture 3" descr="A close-up of a logo&#10;&#10;Description automatically generated">
            <a:extLst>
              <a:ext uri="{FF2B5EF4-FFF2-40B4-BE49-F238E27FC236}">
                <a16:creationId xmlns:a16="http://schemas.microsoft.com/office/drawing/2014/main" id="{7E1CBCEC-87AC-CD05-559B-8B35EAB795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99735" y="515724"/>
            <a:ext cx="1341120" cy="518160"/>
          </a:xfrm>
          <a:prstGeom prst="rect">
            <a:avLst/>
          </a:prstGeom>
          <a:noFill/>
          <a:ln>
            <a:noFill/>
          </a:ln>
        </p:spPr>
      </p:pic>
      <p:sp>
        <p:nvSpPr>
          <p:cNvPr id="5" name="TextBox 4">
            <a:extLst>
              <a:ext uri="{FF2B5EF4-FFF2-40B4-BE49-F238E27FC236}">
                <a16:creationId xmlns:a16="http://schemas.microsoft.com/office/drawing/2014/main" id="{1D17E4FE-7683-8B92-91CE-5B51EDB742C0}"/>
              </a:ext>
            </a:extLst>
          </p:cNvPr>
          <p:cNvSpPr txBox="1"/>
          <p:nvPr/>
        </p:nvSpPr>
        <p:spPr>
          <a:xfrm>
            <a:off x="1409700" y="379284"/>
            <a:ext cx="4038599" cy="646331"/>
          </a:xfrm>
          <a:prstGeom prst="rect">
            <a:avLst/>
          </a:prstGeom>
          <a:noFill/>
        </p:spPr>
        <p:txBody>
          <a:bodyPr wrap="square" rtlCol="0">
            <a:spAutoFit/>
          </a:bodyPr>
          <a:lstStyle/>
          <a:p>
            <a:pPr algn="ctr"/>
            <a:r>
              <a:rPr lang="en-US" dirty="0"/>
              <a:t>Year Three</a:t>
            </a:r>
          </a:p>
          <a:p>
            <a:pPr algn="ctr"/>
            <a:r>
              <a:rPr lang="en-US" dirty="0"/>
              <a:t>Curriculum Information – Spring 2026</a:t>
            </a:r>
          </a:p>
        </p:txBody>
      </p:sp>
      <p:sp>
        <p:nvSpPr>
          <p:cNvPr id="8" name="Rectangle 7">
            <a:extLst>
              <a:ext uri="{FF2B5EF4-FFF2-40B4-BE49-F238E27FC236}">
                <a16:creationId xmlns:a16="http://schemas.microsoft.com/office/drawing/2014/main" id="{14EA7E59-7AEE-1415-A525-8339759A7A7D}"/>
              </a:ext>
            </a:extLst>
          </p:cNvPr>
          <p:cNvSpPr/>
          <p:nvPr/>
        </p:nvSpPr>
        <p:spPr>
          <a:xfrm>
            <a:off x="342900" y="1305015"/>
            <a:ext cx="2971800" cy="1720642"/>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English</a:t>
            </a:r>
          </a:p>
          <a:p>
            <a:r>
              <a:rPr lang="en-US" sz="1100" dirty="0">
                <a:solidFill>
                  <a:schemeClr val="tx1"/>
                </a:solidFill>
              </a:rPr>
              <a:t>In English, we will be using our learning theme as a basis for our writing. We will be using a variety of speaking and listening techniques to improve our performance and story-telling skills.  We will be reading fiction and non-fiction texts based around the Egyptians. We will begin to use a wide variety of fronted adverbials, clauses and grammar devices to improve our writing. We will write for a wide range of purposes.</a:t>
            </a:r>
          </a:p>
          <a:p>
            <a:endParaRPr lang="en-US" sz="1200" dirty="0">
              <a:solidFill>
                <a:schemeClr val="tx1"/>
              </a:solidFill>
            </a:endParaRPr>
          </a:p>
        </p:txBody>
      </p:sp>
      <p:sp>
        <p:nvSpPr>
          <p:cNvPr id="9" name="Rectangle 8">
            <a:extLst>
              <a:ext uri="{FF2B5EF4-FFF2-40B4-BE49-F238E27FC236}">
                <a16:creationId xmlns:a16="http://schemas.microsoft.com/office/drawing/2014/main" id="{ACD50F48-361C-51B9-A092-0E5523F212EF}"/>
              </a:ext>
            </a:extLst>
          </p:cNvPr>
          <p:cNvSpPr/>
          <p:nvPr/>
        </p:nvSpPr>
        <p:spPr>
          <a:xfrm>
            <a:off x="3503930" y="1305014"/>
            <a:ext cx="2971800" cy="1712269"/>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err="1">
                <a:solidFill>
                  <a:schemeClr val="tx1"/>
                </a:solidFill>
              </a:rPr>
              <a:t>Maths</a:t>
            </a:r>
            <a:endParaRPr lang="en-US" sz="1400" dirty="0">
              <a:solidFill>
                <a:schemeClr val="tx1"/>
              </a:solidFill>
            </a:endParaRPr>
          </a:p>
          <a:p>
            <a:r>
              <a:rPr lang="en-US" sz="1100" dirty="0">
                <a:solidFill>
                  <a:schemeClr val="tx1"/>
                </a:solidFill>
              </a:rPr>
              <a:t>In Mathematics, we will be learning multiplication and division, length and perimeter. Later in the term, we will focus on fractions, mass and capacity. We will practice our times tables, every day. </a:t>
            </a:r>
          </a:p>
        </p:txBody>
      </p:sp>
      <p:sp>
        <p:nvSpPr>
          <p:cNvPr id="10" name="Rectangle 9">
            <a:extLst>
              <a:ext uri="{FF2B5EF4-FFF2-40B4-BE49-F238E27FC236}">
                <a16:creationId xmlns:a16="http://schemas.microsoft.com/office/drawing/2014/main" id="{3A78E11E-7E4D-CAC8-304E-429CFFFE4B33}"/>
              </a:ext>
            </a:extLst>
          </p:cNvPr>
          <p:cNvSpPr/>
          <p:nvPr/>
        </p:nvSpPr>
        <p:spPr>
          <a:xfrm>
            <a:off x="336550" y="3073399"/>
            <a:ext cx="1917700" cy="2006599"/>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r>
              <a:rPr lang="en-US" sz="1400" dirty="0">
                <a:solidFill>
                  <a:schemeClr val="tx1"/>
                </a:solidFill>
              </a:rPr>
              <a:t>Science</a:t>
            </a:r>
          </a:p>
          <a:p>
            <a:r>
              <a:rPr lang="en-US" sz="1100" dirty="0">
                <a:solidFill>
                  <a:schemeClr val="tx1"/>
                </a:solidFill>
              </a:rPr>
              <a:t>In Science, we will be learning about nutrition. We will also learn about food chains and how they are interlinked. We will identify that humans and animals have skeletons and muscles for support, protection and movement. </a:t>
            </a:r>
          </a:p>
          <a:p>
            <a:endParaRPr lang="en-US" sz="1200" dirty="0">
              <a:solidFill>
                <a:schemeClr val="tx1"/>
              </a:solidFill>
            </a:endParaRPr>
          </a:p>
          <a:p>
            <a:endParaRPr lang="en-US" sz="1200" dirty="0">
              <a:solidFill>
                <a:schemeClr val="tx1"/>
              </a:solidFill>
            </a:endParaRPr>
          </a:p>
        </p:txBody>
      </p:sp>
      <p:sp>
        <p:nvSpPr>
          <p:cNvPr id="11" name="Rectangle 10">
            <a:extLst>
              <a:ext uri="{FF2B5EF4-FFF2-40B4-BE49-F238E27FC236}">
                <a16:creationId xmlns:a16="http://schemas.microsoft.com/office/drawing/2014/main" id="{DD7B196D-00B4-F2D8-F810-2F9820D5D2F0}"/>
              </a:ext>
            </a:extLst>
          </p:cNvPr>
          <p:cNvSpPr/>
          <p:nvPr/>
        </p:nvSpPr>
        <p:spPr>
          <a:xfrm>
            <a:off x="2452052" y="3081912"/>
            <a:ext cx="1917700" cy="1998087"/>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History</a:t>
            </a:r>
          </a:p>
          <a:p>
            <a:r>
              <a:rPr lang="en-US" sz="1100" dirty="0">
                <a:solidFill>
                  <a:schemeClr val="tx1"/>
                </a:solidFill>
              </a:rPr>
              <a:t>In History, we will be learning about when the Egyptian era started and how long it lasted. We will investigate the different beliefs they had. We will also study the different artefacts that have since been excavated, which will help us to discover how they lived.</a:t>
            </a:r>
          </a:p>
        </p:txBody>
      </p:sp>
      <p:sp>
        <p:nvSpPr>
          <p:cNvPr id="12" name="Rectangle 11">
            <a:extLst>
              <a:ext uri="{FF2B5EF4-FFF2-40B4-BE49-F238E27FC236}">
                <a16:creationId xmlns:a16="http://schemas.microsoft.com/office/drawing/2014/main" id="{DF1399D1-8FC5-56ED-A12F-BB47FAA64F70}"/>
              </a:ext>
            </a:extLst>
          </p:cNvPr>
          <p:cNvSpPr/>
          <p:nvPr/>
        </p:nvSpPr>
        <p:spPr>
          <a:xfrm>
            <a:off x="4567555" y="3073399"/>
            <a:ext cx="1917700" cy="1998087"/>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r>
              <a:rPr lang="en-US" sz="1400" dirty="0">
                <a:solidFill>
                  <a:schemeClr val="tx1"/>
                </a:solidFill>
              </a:rPr>
              <a:t>R.E.</a:t>
            </a:r>
          </a:p>
          <a:p>
            <a:r>
              <a:rPr lang="en-US" sz="1100" dirty="0">
                <a:solidFill>
                  <a:schemeClr val="tx1"/>
                </a:solidFill>
              </a:rPr>
              <a:t>This term, we will learn about Christianity, the teachings of Jesus and what evidence is there of Christianity in Coventry.</a:t>
            </a: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13" name="Rectangle 12">
            <a:extLst>
              <a:ext uri="{FF2B5EF4-FFF2-40B4-BE49-F238E27FC236}">
                <a16:creationId xmlns:a16="http://schemas.microsoft.com/office/drawing/2014/main" id="{9D565698-C6AD-48F3-6114-DF4EBE273582}"/>
              </a:ext>
            </a:extLst>
          </p:cNvPr>
          <p:cNvSpPr/>
          <p:nvPr/>
        </p:nvSpPr>
        <p:spPr>
          <a:xfrm>
            <a:off x="342900" y="5232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Art &amp; Music</a:t>
            </a:r>
          </a:p>
          <a:p>
            <a:r>
              <a:rPr lang="en-US" sz="1100" dirty="0">
                <a:solidFill>
                  <a:schemeClr val="tx1"/>
                </a:solidFill>
              </a:rPr>
              <a:t>This term, we will use a variety of skills and mediums to design and make artefacts from Ancient Egypt. In Music, we will learn about Egyptian instruments and how they worked. Children will be composing using their own imagination. </a:t>
            </a:r>
          </a:p>
        </p:txBody>
      </p:sp>
      <p:sp>
        <p:nvSpPr>
          <p:cNvPr id="14" name="Rectangle 13">
            <a:extLst>
              <a:ext uri="{FF2B5EF4-FFF2-40B4-BE49-F238E27FC236}">
                <a16:creationId xmlns:a16="http://schemas.microsoft.com/office/drawing/2014/main" id="{C1BF6D40-30AD-4FA1-82D7-83CB8720C613}"/>
              </a:ext>
            </a:extLst>
          </p:cNvPr>
          <p:cNvSpPr/>
          <p:nvPr/>
        </p:nvSpPr>
        <p:spPr>
          <a:xfrm>
            <a:off x="3365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r>
              <a:rPr lang="en-US" sz="1400" dirty="0">
                <a:solidFill>
                  <a:schemeClr val="tx1"/>
                </a:solidFill>
              </a:rPr>
              <a:t>Geography</a:t>
            </a:r>
          </a:p>
          <a:p>
            <a:r>
              <a:rPr lang="en-US" sz="1100" dirty="0">
                <a:solidFill>
                  <a:schemeClr val="tx1"/>
                </a:solidFill>
              </a:rPr>
              <a:t>In Geography, we will continue to build on our previous knowledge of human and physical features. We will use a variety of mapping tools to discover where Egypt is situated and how its position affects the climate and weather it experiences. </a:t>
            </a:r>
          </a:p>
          <a:p>
            <a:endParaRPr lang="en-US" sz="1400" dirty="0">
              <a:solidFill>
                <a:schemeClr val="tx1"/>
              </a:solidFill>
            </a:endParaRPr>
          </a:p>
        </p:txBody>
      </p:sp>
      <p:sp>
        <p:nvSpPr>
          <p:cNvPr id="15" name="Rectangle 14">
            <a:extLst>
              <a:ext uri="{FF2B5EF4-FFF2-40B4-BE49-F238E27FC236}">
                <a16:creationId xmlns:a16="http://schemas.microsoft.com/office/drawing/2014/main" id="{2B43C3A8-E4CF-5A88-7CD0-66C8A9B5EBD4}"/>
              </a:ext>
            </a:extLst>
          </p:cNvPr>
          <p:cNvSpPr/>
          <p:nvPr/>
        </p:nvSpPr>
        <p:spPr>
          <a:xfrm>
            <a:off x="2448877" y="5245100"/>
            <a:ext cx="19113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Design and Technology</a:t>
            </a:r>
          </a:p>
          <a:p>
            <a:endParaRPr lang="en-US" sz="1400" dirty="0">
              <a:solidFill>
                <a:schemeClr val="tx1"/>
              </a:solidFill>
            </a:endParaRPr>
          </a:p>
          <a:p>
            <a:r>
              <a:rPr lang="en-US" sz="1200" dirty="0">
                <a:solidFill>
                  <a:schemeClr val="tx1"/>
                </a:solidFill>
              </a:rPr>
              <a:t>This term, we will learn about shell structures. Children will be learning about the key individual – Zaha Hadid.</a:t>
            </a:r>
          </a:p>
          <a:p>
            <a:endParaRPr lang="en-US" sz="1200" dirty="0">
              <a:solidFill>
                <a:schemeClr val="tx1"/>
              </a:solidFill>
            </a:endParaRPr>
          </a:p>
          <a:p>
            <a:endParaRPr lang="en-US" sz="1200" dirty="0">
              <a:solidFill>
                <a:schemeClr val="tx1"/>
              </a:solidFill>
            </a:endParaRPr>
          </a:p>
        </p:txBody>
      </p:sp>
      <p:sp>
        <p:nvSpPr>
          <p:cNvPr id="16" name="Rectangle 15">
            <a:extLst>
              <a:ext uri="{FF2B5EF4-FFF2-40B4-BE49-F238E27FC236}">
                <a16:creationId xmlns:a16="http://schemas.microsoft.com/office/drawing/2014/main" id="{C32E4643-5327-E4C6-A913-BC1564407EE1}"/>
              </a:ext>
            </a:extLst>
          </p:cNvPr>
          <p:cNvSpPr/>
          <p:nvPr/>
        </p:nvSpPr>
        <p:spPr>
          <a:xfrm>
            <a:off x="4567555" y="5245100"/>
            <a:ext cx="19367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P.E.</a:t>
            </a:r>
          </a:p>
          <a:p>
            <a:r>
              <a:rPr lang="en-US" sz="1100" dirty="0">
                <a:solidFill>
                  <a:schemeClr val="tx1"/>
                </a:solidFill>
              </a:rPr>
              <a:t>This term, children will take part in Outdoor and Adventurous Activities, gymnastics and Rounders and Infant Agility. </a:t>
            </a:r>
          </a:p>
          <a:p>
            <a:endParaRPr lang="en-US" sz="12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17" name="Rectangle 16">
            <a:extLst>
              <a:ext uri="{FF2B5EF4-FFF2-40B4-BE49-F238E27FC236}">
                <a16:creationId xmlns:a16="http://schemas.microsoft.com/office/drawing/2014/main" id="{9C30CBCF-0C37-570D-BBC2-1B81904184B9}"/>
              </a:ext>
            </a:extLst>
          </p:cNvPr>
          <p:cNvSpPr/>
          <p:nvPr/>
        </p:nvSpPr>
        <p:spPr>
          <a:xfrm>
            <a:off x="24574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Computing</a:t>
            </a:r>
          </a:p>
          <a:p>
            <a:r>
              <a:rPr lang="en-US" sz="1400" dirty="0">
                <a:solidFill>
                  <a:schemeClr val="tx1"/>
                </a:solidFill>
              </a:rPr>
              <a:t> </a:t>
            </a:r>
            <a:r>
              <a:rPr lang="en-US" sz="1100" dirty="0">
                <a:solidFill>
                  <a:schemeClr val="tx1"/>
                </a:solidFill>
              </a:rPr>
              <a:t>This term, we will be learning about data and information and branching databases.</a:t>
            </a:r>
          </a:p>
          <a:p>
            <a:endParaRPr lang="en-US" sz="1400" dirty="0">
              <a:solidFill>
                <a:schemeClr val="tx1"/>
              </a:solidFill>
            </a:endParaRPr>
          </a:p>
        </p:txBody>
      </p:sp>
      <p:sp>
        <p:nvSpPr>
          <p:cNvPr id="18" name="Rectangle 17">
            <a:extLst>
              <a:ext uri="{FF2B5EF4-FFF2-40B4-BE49-F238E27FC236}">
                <a16:creationId xmlns:a16="http://schemas.microsoft.com/office/drawing/2014/main" id="{FA490DE9-7C4E-D354-48C4-5B34E85E4698}"/>
              </a:ext>
            </a:extLst>
          </p:cNvPr>
          <p:cNvSpPr/>
          <p:nvPr/>
        </p:nvSpPr>
        <p:spPr>
          <a:xfrm>
            <a:off x="4558030" y="7383027"/>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PSHE</a:t>
            </a:r>
          </a:p>
          <a:p>
            <a:r>
              <a:rPr lang="en-US" sz="1100" dirty="0">
                <a:solidFill>
                  <a:schemeClr val="tx1"/>
                </a:solidFill>
              </a:rPr>
              <a:t>This term we will continue using  My Happy Mind where we will learn about our brains and places. We will develop gratitude and appreciation.</a:t>
            </a:r>
          </a:p>
          <a:p>
            <a:endParaRPr lang="en-US" sz="1400" dirty="0">
              <a:solidFill>
                <a:schemeClr val="tx1"/>
              </a:solidFill>
            </a:endParaRPr>
          </a:p>
        </p:txBody>
      </p:sp>
      <p:sp>
        <p:nvSpPr>
          <p:cNvPr id="23" name="TextBox 22">
            <a:extLst>
              <a:ext uri="{FF2B5EF4-FFF2-40B4-BE49-F238E27FC236}">
                <a16:creationId xmlns:a16="http://schemas.microsoft.com/office/drawing/2014/main" id="{B5FFA87B-27E7-49F7-89C1-228E6E9075A1}"/>
              </a:ext>
            </a:extLst>
          </p:cNvPr>
          <p:cNvSpPr txBox="1"/>
          <p:nvPr/>
        </p:nvSpPr>
        <p:spPr>
          <a:xfrm>
            <a:off x="1506537" y="934810"/>
            <a:ext cx="3808729" cy="369332"/>
          </a:xfrm>
          <a:prstGeom prst="rect">
            <a:avLst/>
          </a:prstGeom>
          <a:noFill/>
        </p:spPr>
        <p:txBody>
          <a:bodyPr wrap="square" rtlCol="0">
            <a:spAutoFit/>
          </a:bodyPr>
          <a:lstStyle/>
          <a:p>
            <a:r>
              <a:rPr lang="en-US" dirty="0"/>
              <a:t>Walk Like an Egyptian</a:t>
            </a:r>
          </a:p>
        </p:txBody>
      </p:sp>
    </p:spTree>
    <p:extLst>
      <p:ext uri="{BB962C8B-B14F-4D97-AF65-F5344CB8AC3E}">
        <p14:creationId xmlns:p14="http://schemas.microsoft.com/office/powerpoint/2010/main" val="19486077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D23E242B6D949409916C6BF47F07DB7" ma:contentTypeVersion="19" ma:contentTypeDescription="Create a new document." ma:contentTypeScope="" ma:versionID="ebf0aa40974faac12c8553b03c8c27bb">
  <xsd:schema xmlns:xsd="http://www.w3.org/2001/XMLSchema" xmlns:xs="http://www.w3.org/2001/XMLSchema" xmlns:p="http://schemas.microsoft.com/office/2006/metadata/properties" xmlns:ns2="afc6618a-c939-4d7f-908d-c315518cab02" xmlns:ns3="0b999876-a7db-4e3a-aab8-b0459b5f15d7" targetNamespace="http://schemas.microsoft.com/office/2006/metadata/properties" ma:root="true" ma:fieldsID="404d27b2c0428ab5b024a5bc19492ccd" ns2:_="" ns3:_="">
    <xsd:import namespace="afc6618a-c939-4d7f-908d-c315518cab02"/>
    <xsd:import namespace="0b999876-a7db-4e3a-aab8-b0459b5f15d7"/>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c6618a-c939-4d7f-908d-c315518cab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80e29f2-16a6-4a3b-997e-7446bf698991"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999876-a7db-4e3a-aab8-b0459b5f15d7"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a3a17555-5a36-41d4-abf3-c07f02318466}" ma:internalName="TaxCatchAll" ma:showField="CatchAllData" ma:web="0b999876-a7db-4e3a-aab8-b0459b5f15d7">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fc6618a-c939-4d7f-908d-c315518cab02">
      <Terms xmlns="http://schemas.microsoft.com/office/infopath/2007/PartnerControls"/>
    </lcf76f155ced4ddcb4097134ff3c332f>
    <TaxCatchAll xmlns="0b999876-a7db-4e3a-aab8-b0459b5f15d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C410F7C-A9A0-42F3-9D27-CAB2A14F45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c6618a-c939-4d7f-908d-c315518cab02"/>
    <ds:schemaRef ds:uri="0b999876-a7db-4e3a-aab8-b0459b5f15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951B994-9186-4A32-93DB-E69186DB43E6}">
  <ds:schemaRefs>
    <ds:schemaRef ds:uri="0b999876-a7db-4e3a-aab8-b0459b5f15d7"/>
    <ds:schemaRef ds:uri="afc6618a-c939-4d7f-908d-c315518cab02"/>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59244053-FF64-4933-8113-69BD418B303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93</TotalTime>
  <Words>439</Words>
  <Application>Microsoft Office PowerPoint</Application>
  <PresentationFormat>A4 Paper (210x297 mm)</PresentationFormat>
  <Paragraphs>34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Leigh</dc:creator>
  <cp:lastModifiedBy>Aimee Mccartney</cp:lastModifiedBy>
  <cp:revision>2</cp:revision>
  <dcterms:created xsi:type="dcterms:W3CDTF">2025-08-21T12:54:10Z</dcterms:created>
  <dcterms:modified xsi:type="dcterms:W3CDTF">2026-01-07T12:21:56Z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0x0101001D23E242B6D949409916C6BF47F07DB7</vt:lpwstr>
  </property>
  <property fmtid="{D5CDD505-2E9C-101B-9397-08002B2CF9AE}" pid="3" name="MediaServiceImageTags">
    <vt:lpwstr/>
  </property>
</Properties>
</file>