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72" r:id="rId5"/>
    <p:sldId id="293" r:id="rId6"/>
    <p:sldId id="263" r:id="rId7"/>
    <p:sldId id="261" r:id="rId8"/>
    <p:sldId id="262" r:id="rId9"/>
    <p:sldId id="284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Benarous" userId="07b0c136-9974-4bcd-b016-fb32ba4ae8bb" providerId="ADAL" clId="{3E905B21-CFFB-41C9-BB69-741555725984}"/>
    <pc:docChg chg="undo custSel modSld">
      <pc:chgData name="Helen Benarous" userId="07b0c136-9974-4bcd-b016-fb32ba4ae8bb" providerId="ADAL" clId="{3E905B21-CFFB-41C9-BB69-741555725984}" dt="2021-11-06T15:58:35.231" v="4" actId="26606"/>
      <pc:docMkLst>
        <pc:docMk/>
      </pc:docMkLst>
      <pc:sldChg chg="addSp delSp modSp mod setBg">
        <pc:chgData name="Helen Benarous" userId="07b0c136-9974-4bcd-b016-fb32ba4ae8bb" providerId="ADAL" clId="{3E905B21-CFFB-41C9-BB69-741555725984}" dt="2021-11-06T15:58:35.231" v="4" actId="26606"/>
        <pc:sldMkLst>
          <pc:docMk/>
          <pc:sldMk cId="1218492612" sldId="264"/>
        </pc:sldMkLst>
        <pc:spChg chg="add del">
          <ac:chgData name="Helen Benarous" userId="07b0c136-9974-4bcd-b016-fb32ba4ae8bb" providerId="ADAL" clId="{3E905B21-CFFB-41C9-BB69-741555725984}" dt="2021-11-06T15:58:30.341" v="1" actId="26606"/>
          <ac:spMkLst>
            <pc:docMk/>
            <pc:sldMk cId="1218492612" sldId="264"/>
            <ac:spMk id="8" creationId="{B670DBD5-770C-4383-9F54-5B86E86BD5BB}"/>
          </ac:spMkLst>
        </pc:spChg>
        <pc:spChg chg="add del">
          <ac:chgData name="Helen Benarous" userId="07b0c136-9974-4bcd-b016-fb32ba4ae8bb" providerId="ADAL" clId="{3E905B21-CFFB-41C9-BB69-741555725984}" dt="2021-11-06T15:58:35.218" v="3" actId="26606"/>
          <ac:spMkLst>
            <pc:docMk/>
            <pc:sldMk cId="1218492612" sldId="264"/>
            <ac:spMk id="10" creationId="{CB44330D-EA18-4254-AA95-EB49948539B8}"/>
          </ac:spMkLst>
        </pc:spChg>
        <pc:spChg chg="add del">
          <ac:chgData name="Helen Benarous" userId="07b0c136-9974-4bcd-b016-fb32ba4ae8bb" providerId="ADAL" clId="{3E905B21-CFFB-41C9-BB69-741555725984}" dt="2021-11-06T15:58:35.218" v="3" actId="26606"/>
          <ac:spMkLst>
            <pc:docMk/>
            <pc:sldMk cId="1218492612" sldId="264"/>
            <ac:spMk id="11" creationId="{32BC26D8-82FB-445E-AA49-62A77D7C1EE0}"/>
          </ac:spMkLst>
        </pc:spChg>
        <pc:spChg chg="add">
          <ac:chgData name="Helen Benarous" userId="07b0c136-9974-4bcd-b016-fb32ba4ae8bb" providerId="ADAL" clId="{3E905B21-CFFB-41C9-BB69-741555725984}" dt="2021-11-06T15:58:35.231" v="4" actId="26606"/>
          <ac:spMkLst>
            <pc:docMk/>
            <pc:sldMk cId="1218492612" sldId="264"/>
            <ac:spMk id="12" creationId="{29FDB030-9B49-4CED-8CCD-4D99382388AC}"/>
          </ac:spMkLst>
        </pc:spChg>
        <pc:spChg chg="add">
          <ac:chgData name="Helen Benarous" userId="07b0c136-9974-4bcd-b016-fb32ba4ae8bb" providerId="ADAL" clId="{3E905B21-CFFB-41C9-BB69-741555725984}" dt="2021-11-06T15:58:35.231" v="4" actId="26606"/>
          <ac:spMkLst>
            <pc:docMk/>
            <pc:sldMk cId="1218492612" sldId="264"/>
            <ac:spMk id="13" creationId="{F3060C83-F051-4F0E-ABAD-AA0DFC48B218}"/>
          </ac:spMkLst>
        </pc:spChg>
        <pc:spChg chg="add">
          <ac:chgData name="Helen Benarous" userId="07b0c136-9974-4bcd-b016-fb32ba4ae8bb" providerId="ADAL" clId="{3E905B21-CFFB-41C9-BB69-741555725984}" dt="2021-11-06T15:58:35.231" v="4" actId="26606"/>
          <ac:spMkLst>
            <pc:docMk/>
            <pc:sldMk cId="1218492612" sldId="264"/>
            <ac:spMk id="14" creationId="{3783CA14-24A1-485C-8B30-D6A5D87987AD}"/>
          </ac:spMkLst>
        </pc:spChg>
        <pc:spChg chg="add">
          <ac:chgData name="Helen Benarous" userId="07b0c136-9974-4bcd-b016-fb32ba4ae8bb" providerId="ADAL" clId="{3E905B21-CFFB-41C9-BB69-741555725984}" dt="2021-11-06T15:58:35.231" v="4" actId="26606"/>
          <ac:spMkLst>
            <pc:docMk/>
            <pc:sldMk cId="1218492612" sldId="264"/>
            <ac:spMk id="15" creationId="{83C98ABE-055B-441F-B07E-44F97F083C39}"/>
          </ac:spMkLst>
        </pc:spChg>
        <pc:spChg chg="add">
          <ac:chgData name="Helen Benarous" userId="07b0c136-9974-4bcd-b016-fb32ba4ae8bb" providerId="ADAL" clId="{3E905B21-CFFB-41C9-BB69-741555725984}" dt="2021-11-06T15:58:35.231" v="4" actId="26606"/>
          <ac:spMkLst>
            <pc:docMk/>
            <pc:sldMk cId="1218492612" sldId="264"/>
            <ac:spMk id="16" creationId="{9A97C86A-04D6-40F7-AE84-31AB43E6A846}"/>
          </ac:spMkLst>
        </pc:spChg>
        <pc:spChg chg="add">
          <ac:chgData name="Helen Benarous" userId="07b0c136-9974-4bcd-b016-fb32ba4ae8bb" providerId="ADAL" clId="{3E905B21-CFFB-41C9-BB69-741555725984}" dt="2021-11-06T15:58:35.231" v="4" actId="26606"/>
          <ac:spMkLst>
            <pc:docMk/>
            <pc:sldMk cId="1218492612" sldId="264"/>
            <ac:spMk id="18" creationId="{FF9F2414-84E8-453E-B1F3-389FDE8192D9}"/>
          </ac:spMkLst>
        </pc:spChg>
        <pc:spChg chg="add">
          <ac:chgData name="Helen Benarous" userId="07b0c136-9974-4bcd-b016-fb32ba4ae8bb" providerId="ADAL" clId="{3E905B21-CFFB-41C9-BB69-741555725984}" dt="2021-11-06T15:58:35.231" v="4" actId="26606"/>
          <ac:spMkLst>
            <pc:docMk/>
            <pc:sldMk cId="1218492612" sldId="264"/>
            <ac:spMk id="20" creationId="{3ECA69A1-7536-43AC-85EF-C7106179F5ED}"/>
          </ac:spMkLst>
        </pc:spChg>
        <pc:picChg chg="mod">
          <ac:chgData name="Helen Benarous" userId="07b0c136-9974-4bcd-b016-fb32ba4ae8bb" providerId="ADAL" clId="{3E905B21-CFFB-41C9-BB69-741555725984}" dt="2021-11-06T15:58:35.231" v="4" actId="26606"/>
          <ac:picMkLst>
            <pc:docMk/>
            <pc:sldMk cId="1218492612" sldId="264"/>
            <ac:picMk id="3" creationId="{18B88F32-3D74-4FAA-82F3-537BCE125386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8E0AC3-4642-48CA-ACE4-C848CF0C8F7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577390AA-69EC-42BD-9563-3485BE2655B3}">
      <dgm:prSet phldrT="[Text]"/>
      <dgm:spPr/>
      <dgm:t>
        <a:bodyPr/>
        <a:lstStyle/>
        <a:p>
          <a:r>
            <a:rPr lang="en-GB" dirty="0"/>
            <a:t>Chain</a:t>
          </a:r>
        </a:p>
      </dgm:t>
    </dgm:pt>
    <dgm:pt modelId="{B7FDCAA9-4B15-4391-8359-CE33EB5BAC51}" type="parTrans" cxnId="{0B6F0372-3318-4A84-B35F-E97E6DB4A8C2}">
      <dgm:prSet/>
      <dgm:spPr/>
      <dgm:t>
        <a:bodyPr/>
        <a:lstStyle/>
        <a:p>
          <a:endParaRPr lang="en-GB"/>
        </a:p>
      </dgm:t>
    </dgm:pt>
    <dgm:pt modelId="{1EB2D70F-5564-475E-A8EE-FB304236E293}" type="sibTrans" cxnId="{0B6F0372-3318-4A84-B35F-E97E6DB4A8C2}">
      <dgm:prSet/>
      <dgm:spPr/>
      <dgm:t>
        <a:bodyPr/>
        <a:lstStyle/>
        <a:p>
          <a:endParaRPr lang="en-GB"/>
        </a:p>
      </dgm:t>
    </dgm:pt>
    <dgm:pt modelId="{F15DE8F2-DA05-4E44-9949-7947E49E511E}">
      <dgm:prSet phldrT="[Text]"/>
      <dgm:spPr/>
      <dgm:t>
        <a:bodyPr/>
        <a:lstStyle/>
        <a:p>
          <a:r>
            <a:rPr lang="en-GB" dirty="0"/>
            <a:t>of</a:t>
          </a:r>
        </a:p>
      </dgm:t>
    </dgm:pt>
    <dgm:pt modelId="{F1069CD3-FBDF-481C-9144-9FDCEBB45818}" type="parTrans" cxnId="{3E090892-6F92-4467-8A80-23DBD66124EF}">
      <dgm:prSet/>
      <dgm:spPr/>
      <dgm:t>
        <a:bodyPr/>
        <a:lstStyle/>
        <a:p>
          <a:endParaRPr lang="en-GB"/>
        </a:p>
      </dgm:t>
    </dgm:pt>
    <dgm:pt modelId="{8853322C-C3D2-4FE8-92FC-C6B4A6143B2E}" type="sibTrans" cxnId="{3E090892-6F92-4467-8A80-23DBD66124EF}">
      <dgm:prSet/>
      <dgm:spPr/>
      <dgm:t>
        <a:bodyPr/>
        <a:lstStyle/>
        <a:p>
          <a:endParaRPr lang="en-GB"/>
        </a:p>
      </dgm:t>
    </dgm:pt>
    <dgm:pt modelId="{79ABA209-2669-4344-9EC3-80A28F7B8DA4}">
      <dgm:prSet phldrT="[Text]"/>
      <dgm:spPr/>
      <dgm:t>
        <a:bodyPr/>
        <a:lstStyle/>
        <a:p>
          <a:r>
            <a:rPr lang="en-GB" dirty="0"/>
            <a:t>Kindness</a:t>
          </a:r>
        </a:p>
      </dgm:t>
    </dgm:pt>
    <dgm:pt modelId="{ADCFB770-3547-4055-8040-82E2B820E0BB}" type="parTrans" cxnId="{F2A4B8E5-AE59-4018-9C3D-6B22970C6829}">
      <dgm:prSet/>
      <dgm:spPr/>
      <dgm:t>
        <a:bodyPr/>
        <a:lstStyle/>
        <a:p>
          <a:endParaRPr lang="en-GB"/>
        </a:p>
      </dgm:t>
    </dgm:pt>
    <dgm:pt modelId="{3A265115-C53B-45D5-B98F-9C2422310F71}" type="sibTrans" cxnId="{F2A4B8E5-AE59-4018-9C3D-6B22970C6829}">
      <dgm:prSet/>
      <dgm:spPr/>
      <dgm:t>
        <a:bodyPr/>
        <a:lstStyle/>
        <a:p>
          <a:endParaRPr lang="en-GB"/>
        </a:p>
      </dgm:t>
    </dgm:pt>
    <dgm:pt modelId="{19617D65-D905-4CF2-97D1-28998F2E6D37}" type="pres">
      <dgm:prSet presAssocID="{828E0AC3-4642-48CA-ACE4-C848CF0C8F75}" presName="Name0" presStyleCnt="0">
        <dgm:presLayoutVars>
          <dgm:dir/>
          <dgm:animLvl val="lvl"/>
          <dgm:resizeHandles val="exact"/>
        </dgm:presLayoutVars>
      </dgm:prSet>
      <dgm:spPr/>
    </dgm:pt>
    <dgm:pt modelId="{504AB93B-2167-4FA5-A910-94FF8CD92CB7}" type="pres">
      <dgm:prSet presAssocID="{577390AA-69EC-42BD-9563-3485BE2655B3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30EF2418-D941-4FEE-8B81-C2CDEB5BE40C}" type="pres">
      <dgm:prSet presAssocID="{1EB2D70F-5564-475E-A8EE-FB304236E293}" presName="parTxOnlySpace" presStyleCnt="0"/>
      <dgm:spPr/>
    </dgm:pt>
    <dgm:pt modelId="{F0280A66-0288-4A96-910B-BD335F00DAD9}" type="pres">
      <dgm:prSet presAssocID="{F15DE8F2-DA05-4E44-9949-7947E49E511E}" presName="parTxOnly" presStyleLbl="node1" presStyleIdx="1" presStyleCnt="3" custLinFactNeighborX="0" custLinFactNeighborY="-1540">
        <dgm:presLayoutVars>
          <dgm:chMax val="0"/>
          <dgm:chPref val="0"/>
          <dgm:bulletEnabled val="1"/>
        </dgm:presLayoutVars>
      </dgm:prSet>
      <dgm:spPr/>
    </dgm:pt>
    <dgm:pt modelId="{98166EF2-EDC2-424A-A5C2-6EC42AE5CFE7}" type="pres">
      <dgm:prSet presAssocID="{8853322C-C3D2-4FE8-92FC-C6B4A6143B2E}" presName="parTxOnlySpace" presStyleCnt="0"/>
      <dgm:spPr/>
    </dgm:pt>
    <dgm:pt modelId="{FCBF8975-31D9-4234-A121-521E3EDA15FF}" type="pres">
      <dgm:prSet presAssocID="{79ABA209-2669-4344-9EC3-80A28F7B8DA4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D9973324-F7DE-4D31-B9B2-8623384C9599}" type="presOf" srcId="{F15DE8F2-DA05-4E44-9949-7947E49E511E}" destId="{F0280A66-0288-4A96-910B-BD335F00DAD9}" srcOrd="0" destOrd="0" presId="urn:microsoft.com/office/officeart/2005/8/layout/chevron1"/>
    <dgm:cxn modelId="{0BF0DE2E-47BA-4409-B8D3-CDFC3E0341A8}" type="presOf" srcId="{828E0AC3-4642-48CA-ACE4-C848CF0C8F75}" destId="{19617D65-D905-4CF2-97D1-28998F2E6D37}" srcOrd="0" destOrd="0" presId="urn:microsoft.com/office/officeart/2005/8/layout/chevron1"/>
    <dgm:cxn modelId="{03F75C71-D784-4969-8B19-A3F2E15F9D3F}" type="presOf" srcId="{79ABA209-2669-4344-9EC3-80A28F7B8DA4}" destId="{FCBF8975-31D9-4234-A121-521E3EDA15FF}" srcOrd="0" destOrd="0" presId="urn:microsoft.com/office/officeart/2005/8/layout/chevron1"/>
    <dgm:cxn modelId="{0B6F0372-3318-4A84-B35F-E97E6DB4A8C2}" srcId="{828E0AC3-4642-48CA-ACE4-C848CF0C8F75}" destId="{577390AA-69EC-42BD-9563-3485BE2655B3}" srcOrd="0" destOrd="0" parTransId="{B7FDCAA9-4B15-4391-8359-CE33EB5BAC51}" sibTransId="{1EB2D70F-5564-475E-A8EE-FB304236E293}"/>
    <dgm:cxn modelId="{3E090892-6F92-4467-8A80-23DBD66124EF}" srcId="{828E0AC3-4642-48CA-ACE4-C848CF0C8F75}" destId="{F15DE8F2-DA05-4E44-9949-7947E49E511E}" srcOrd="1" destOrd="0" parTransId="{F1069CD3-FBDF-481C-9144-9FDCEBB45818}" sibTransId="{8853322C-C3D2-4FE8-92FC-C6B4A6143B2E}"/>
    <dgm:cxn modelId="{BEA194AE-EB35-4F6E-8E2F-A040A31B1C63}" type="presOf" srcId="{577390AA-69EC-42BD-9563-3485BE2655B3}" destId="{504AB93B-2167-4FA5-A910-94FF8CD92CB7}" srcOrd="0" destOrd="0" presId="urn:microsoft.com/office/officeart/2005/8/layout/chevron1"/>
    <dgm:cxn modelId="{F2A4B8E5-AE59-4018-9C3D-6B22970C6829}" srcId="{828E0AC3-4642-48CA-ACE4-C848CF0C8F75}" destId="{79ABA209-2669-4344-9EC3-80A28F7B8DA4}" srcOrd="2" destOrd="0" parTransId="{ADCFB770-3547-4055-8040-82E2B820E0BB}" sibTransId="{3A265115-C53B-45D5-B98F-9C2422310F71}"/>
    <dgm:cxn modelId="{77B1C61F-CDA5-4452-82AD-924C07FC278E}" type="presParOf" srcId="{19617D65-D905-4CF2-97D1-28998F2E6D37}" destId="{504AB93B-2167-4FA5-A910-94FF8CD92CB7}" srcOrd="0" destOrd="0" presId="urn:microsoft.com/office/officeart/2005/8/layout/chevron1"/>
    <dgm:cxn modelId="{DD77EE58-E6D3-462C-A443-1FABE292168E}" type="presParOf" srcId="{19617D65-D905-4CF2-97D1-28998F2E6D37}" destId="{30EF2418-D941-4FEE-8B81-C2CDEB5BE40C}" srcOrd="1" destOrd="0" presId="urn:microsoft.com/office/officeart/2005/8/layout/chevron1"/>
    <dgm:cxn modelId="{74D31780-D306-47F6-8235-B855995EA23A}" type="presParOf" srcId="{19617D65-D905-4CF2-97D1-28998F2E6D37}" destId="{F0280A66-0288-4A96-910B-BD335F00DAD9}" srcOrd="2" destOrd="0" presId="urn:microsoft.com/office/officeart/2005/8/layout/chevron1"/>
    <dgm:cxn modelId="{B0BAC62B-4FFC-440C-83F7-1853CE3595CF}" type="presParOf" srcId="{19617D65-D905-4CF2-97D1-28998F2E6D37}" destId="{98166EF2-EDC2-424A-A5C2-6EC42AE5CFE7}" srcOrd="3" destOrd="0" presId="urn:microsoft.com/office/officeart/2005/8/layout/chevron1"/>
    <dgm:cxn modelId="{BB9A1327-DEF1-43F3-96F9-1F6A05E8A207}" type="presParOf" srcId="{19617D65-D905-4CF2-97D1-28998F2E6D37}" destId="{FCBF8975-31D9-4234-A121-521E3EDA15F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AB93B-2167-4FA5-A910-94FF8CD92CB7}">
      <dsp:nvSpPr>
        <dsp:cNvPr id="0" name=""/>
        <dsp:cNvSpPr/>
      </dsp:nvSpPr>
      <dsp:spPr>
        <a:xfrm>
          <a:off x="2381" y="2129102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Chain</a:t>
          </a:r>
        </a:p>
      </dsp:txBody>
      <dsp:txXfrm>
        <a:off x="582612" y="2129102"/>
        <a:ext cx="1740694" cy="1160462"/>
      </dsp:txXfrm>
    </dsp:sp>
    <dsp:sp modelId="{F0280A66-0288-4A96-910B-BD335F00DAD9}">
      <dsp:nvSpPr>
        <dsp:cNvPr id="0" name=""/>
        <dsp:cNvSpPr/>
      </dsp:nvSpPr>
      <dsp:spPr>
        <a:xfrm>
          <a:off x="2613421" y="2111231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of</a:t>
          </a:r>
        </a:p>
      </dsp:txBody>
      <dsp:txXfrm>
        <a:off x="3193652" y="2111231"/>
        <a:ext cx="1740694" cy="1160462"/>
      </dsp:txXfrm>
    </dsp:sp>
    <dsp:sp modelId="{FCBF8975-31D9-4234-A121-521E3EDA15FF}">
      <dsp:nvSpPr>
        <dsp:cNvPr id="0" name=""/>
        <dsp:cNvSpPr/>
      </dsp:nvSpPr>
      <dsp:spPr>
        <a:xfrm>
          <a:off x="5224462" y="2129102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Kindness</a:t>
          </a:r>
        </a:p>
      </dsp:txBody>
      <dsp:txXfrm>
        <a:off x="5804693" y="2129102"/>
        <a:ext cx="1740694" cy="1160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D7658-62AF-49C1-8050-08470E77E5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A83051-93FC-44EE-A150-F1DDE2A935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BD878-A527-45FE-B0FE-6C059CB86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211782-B7B9-42D4-9009-49AE42E81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49AA60-733F-45D6-9201-1497FF18B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88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9A9B6-C749-4DF6-A4D1-33E80EC8C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9110B-679B-4F1D-8F9A-E230BB1E4D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04313-9FA1-493F-ABEB-90607B3B4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F5DC89-6762-4299-8AA3-293528309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A02F5-0573-418E-AECD-7F70D4BBA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845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75CFF-28B9-4A8D-BB2A-5EC7B7ED8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A407E-1FDF-45FD-99BB-E02A72C6B6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E36113-526A-40AA-943F-6ACCFD892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597621-EE9F-469B-8CC0-1EFE53BA0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0BF1B3-E9A0-4C20-8159-1835FA419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79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EA513-3718-431A-9EAC-97F362EFD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5618D-D5BC-48D9-ADDC-F00531912B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903DCB-A899-44C1-8C5C-84C98C2182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45570-9374-4AD0-9272-AC444B4C0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944FF7-A1A6-4476-9A3B-782E4299C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0D84EF-3B5C-4D3A-A988-5EE1C4A0E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558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060EA-D41C-41C1-9BA9-86FBA6FBD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11E7A-93F4-4DE7-9566-0CFC0DB52E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BEE1A1-B204-4176-AD74-089DDD2E5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FFB6C2-D784-41B7-88C2-98F090598F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A97E69-C86E-45EE-82AA-450E7B27DD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9B8C32-CF14-4251-A168-022A1CEA7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049ACA-81AD-43CA-A1FA-DE03C7AE2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F82771-963A-4B16-B0B0-0EC7E9D2A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871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86A19-7FC3-4457-B41E-500615421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182C6A-EDE1-45C0-BDB7-49170D46B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A1199D-08D9-4986-A7A6-5857E709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09475C-A60B-42D6-90AE-DEB34995B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839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FF08EC-990B-4427-AF05-58F0BE512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CF09E1-A18F-4223-9E0F-6985313FE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ADF858-0CB6-4D25-B55C-4CAF393A1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570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D5678-D811-458D-B1A6-972F81071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499C6-4063-448F-9C46-F5FD8794B2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96AA6C-E18A-4292-BF05-34E7CDAA52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46A7AB-749A-426C-B121-833C90140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94B54D-CF2F-42AD-963F-131402E7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BD2D83-3E68-479D-8787-9886F3628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57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FFE94-9704-44A4-AD14-FDF887E4D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BF49F7-E499-4B18-BC37-637F10BEC8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90A541-A606-4495-868F-63D966D59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BBFA7-DDA2-4140-95B6-34784C455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DD8B98-633D-4F2B-859F-06330A92F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1BF240-8813-4E14-B443-75CB48A1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825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803DB-A5B6-41A7-B90C-76F3AA851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341BDD-F59F-4F2D-8D78-6AD11B9957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095FEA-0F71-40E4-B104-31C844DD1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AFA86-4F66-417D-A213-43611A347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52E27D-3178-45E6-B6E5-18D4EBE34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169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2B3608-7B57-4095-BA67-2C7C9B269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1EAA45-426A-4DF6-9AED-CE9858A57A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5A019B-6E5E-4636-B11A-D65844AE9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22507-040F-4804-BC6C-8A97CE64E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24F3D7-986F-4D1C-AA6B-8A1BD7F69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849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DF158E-0D3B-4D93-8114-30ADEC8C4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F252B6-BA45-4B22-B5CD-C97D931C0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6CA54-7D4D-4AD4-914E-E4DB2B8CB9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62DB6-50BE-4518-9B06-ACDBF1025BEC}" type="datetimeFigureOut">
              <a:rPr lang="en-GB" smtClean="0"/>
              <a:t>06/11/2021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2E1DAA-CB46-4712-9D54-0BAF8FB810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961DFE-1E6F-446C-92DA-434A0CDF42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66919-E7DB-41A4-AF36-840C2FD37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608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hyperlink" Target="https://svgsilh.com/image/468292.html" TargetMode="External"/><Relationship Id="rId2" Type="http://schemas.openxmlformats.org/officeDocument/2006/relationships/hyperlink" Target="https://youtu.be/oJQg2JyQ3m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pZ3u5Z6pOg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2907A7-338F-47C7-A92E-C9F554599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12268200" cy="684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687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4426AB7-D619-4515-962A-BC83909EC0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43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47DF98-723F-4AAC-ABCF-CACBC438F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840" y="256540"/>
            <a:ext cx="11704320" cy="63652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A29FC7C-9308-4FDE-8DCA-405668055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895600" y="5768204"/>
            <a:ext cx="6400800" cy="0"/>
          </a:xfrm>
          <a:prstGeom prst="line">
            <a:avLst/>
          </a:prstGeom>
          <a:ln>
            <a:solidFill>
              <a:srgbClr val="5643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006795D2-A05E-4715-B4AA-04FC346DBBA8}"/>
              </a:ext>
            </a:extLst>
          </p:cNvPr>
          <p:cNvSpPr/>
          <p:nvPr/>
        </p:nvSpPr>
        <p:spPr>
          <a:xfrm>
            <a:off x="1109980" y="4277356"/>
            <a:ext cx="9966960" cy="15603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8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564376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ea typeface="+mj-ea"/>
                <a:cs typeface="+mj-cs"/>
              </a:rPr>
              <a:t>Remember last year?</a:t>
            </a:r>
            <a:endParaRPr lang="en-US" sz="5800" b="1" cap="none" spc="0">
              <a:ln w="12700">
                <a:solidFill>
                  <a:schemeClr val="accent1"/>
                </a:solidFill>
                <a:prstDash val="solid"/>
              </a:ln>
              <a:solidFill>
                <a:srgbClr val="564376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A group of people wearing colorful socks&#10;&#10;Description automatically generated with low confidence">
            <a:extLst>
              <a:ext uri="{FF2B5EF4-FFF2-40B4-BE49-F238E27FC236}">
                <a16:creationId xmlns:a16="http://schemas.microsoft.com/office/drawing/2014/main" id="{FF43D15E-7238-4CAD-936C-C3FDDE3B21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19" r="1" b="2589"/>
          <a:stretch/>
        </p:blipFill>
        <p:spPr>
          <a:xfrm>
            <a:off x="243840" y="256540"/>
            <a:ext cx="11704320" cy="376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49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80F892-D81B-46E8-97CD-243BC242C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8" y="195263"/>
            <a:ext cx="4814888" cy="35578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9F1E8B-4045-467D-8A53-98D2A7AAB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7776" y="3048000"/>
            <a:ext cx="6668477" cy="34718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7CEA87-29EA-4228-92F1-151DCD7E84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82378">
            <a:off x="705284" y="3756809"/>
            <a:ext cx="2037916" cy="2895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2381B8-B9BE-4698-9B65-9F89733526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73576">
            <a:off x="9215426" y="134885"/>
            <a:ext cx="2496998" cy="32953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933378-6EF8-405D-A8B9-A4CFA9F67D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8349" y="195263"/>
            <a:ext cx="1952625" cy="255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048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77C24705-3DF9-074F-9559-CC733054D17F}"/>
              </a:ext>
            </a:extLst>
          </p:cNvPr>
          <p:cNvGrpSpPr/>
          <p:nvPr/>
        </p:nvGrpSpPr>
        <p:grpSpPr>
          <a:xfrm>
            <a:off x="-496458" y="-1908499"/>
            <a:ext cx="13348836" cy="9971229"/>
            <a:chOff x="-496458" y="-1908499"/>
            <a:chExt cx="13348836" cy="997122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C2270A1-DE9E-1A40-A1BC-3F98B997EF11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0FC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Rectangular Callout 4">
              <a:extLst>
                <a:ext uri="{FF2B5EF4-FFF2-40B4-BE49-F238E27FC236}">
                  <a16:creationId xmlns:a16="http://schemas.microsoft.com/office/drawing/2014/main" id="{11882EED-EE07-644D-A609-D7319F22826C}"/>
                </a:ext>
              </a:extLst>
            </p:cNvPr>
            <p:cNvSpPr/>
            <p:nvPr/>
          </p:nvSpPr>
          <p:spPr>
            <a:xfrm rot="21073217">
              <a:off x="-496458" y="-1015797"/>
              <a:ext cx="3782511" cy="275019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197429" y="2099388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ular Callout 4">
              <a:extLst>
                <a:ext uri="{FF2B5EF4-FFF2-40B4-BE49-F238E27FC236}">
                  <a16:creationId xmlns:a16="http://schemas.microsoft.com/office/drawing/2014/main" id="{F1F6D090-7C79-9847-8BE7-ECED997360EC}"/>
                </a:ext>
              </a:extLst>
            </p:cNvPr>
            <p:cNvSpPr/>
            <p:nvPr/>
          </p:nvSpPr>
          <p:spPr>
            <a:xfrm rot="398528" flipH="1">
              <a:off x="2319488" y="-1908499"/>
              <a:ext cx="4309143" cy="275019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197429" y="2099388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ular Callout 4">
              <a:extLst>
                <a:ext uri="{FF2B5EF4-FFF2-40B4-BE49-F238E27FC236}">
                  <a16:creationId xmlns:a16="http://schemas.microsoft.com/office/drawing/2014/main" id="{E44B3EAE-B8D1-944C-B149-8339BD2CD10C}"/>
                </a:ext>
              </a:extLst>
            </p:cNvPr>
            <p:cNvSpPr/>
            <p:nvPr/>
          </p:nvSpPr>
          <p:spPr>
            <a:xfrm rot="21391109" flipH="1">
              <a:off x="8422451" y="-1383931"/>
              <a:ext cx="4309143" cy="275019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197429" y="2099388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  <p:sp>
          <p:nvSpPr>
            <p:cNvPr id="8" name="Rectangular Callout 4">
              <a:extLst>
                <a:ext uri="{FF2B5EF4-FFF2-40B4-BE49-F238E27FC236}">
                  <a16:creationId xmlns:a16="http://schemas.microsoft.com/office/drawing/2014/main" id="{0C832F2A-C647-474C-8357-42DA33E371B1}"/>
                </a:ext>
              </a:extLst>
            </p:cNvPr>
            <p:cNvSpPr/>
            <p:nvPr/>
          </p:nvSpPr>
          <p:spPr>
            <a:xfrm rot="21391109" flipH="1">
              <a:off x="-295703" y="-594891"/>
              <a:ext cx="1461749" cy="145151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7775 w 3452327"/>
                <a:gd name="connsiteY3" fmla="*/ 2082124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577775" y="2082124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  <p:sp>
          <p:nvSpPr>
            <p:cNvPr id="10" name="Rectangular Callout 4">
              <a:extLst>
                <a:ext uri="{FF2B5EF4-FFF2-40B4-BE49-F238E27FC236}">
                  <a16:creationId xmlns:a16="http://schemas.microsoft.com/office/drawing/2014/main" id="{F5C10E10-769A-394B-8B36-E487B9658D0C}"/>
                </a:ext>
              </a:extLst>
            </p:cNvPr>
            <p:cNvSpPr/>
            <p:nvPr/>
          </p:nvSpPr>
          <p:spPr>
            <a:xfrm rot="9912178">
              <a:off x="8301664" y="5312532"/>
              <a:ext cx="4550714" cy="275019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197429" y="2099388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  <p:sp>
          <p:nvSpPr>
            <p:cNvPr id="15" name="Rectangular Callout 4">
              <a:extLst>
                <a:ext uri="{FF2B5EF4-FFF2-40B4-BE49-F238E27FC236}">
                  <a16:creationId xmlns:a16="http://schemas.microsoft.com/office/drawing/2014/main" id="{98E31511-41AA-B747-B3B9-AD92C833F49C}"/>
                </a:ext>
              </a:extLst>
            </p:cNvPr>
            <p:cNvSpPr/>
            <p:nvPr/>
          </p:nvSpPr>
          <p:spPr>
            <a:xfrm rot="21391109" flipH="1">
              <a:off x="10953247" y="4295739"/>
              <a:ext cx="773732" cy="692515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7775 w 3452327"/>
                <a:gd name="connsiteY3" fmla="*/ 2082124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577775" y="2082124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</p:grpSp>
      <p:sp>
        <p:nvSpPr>
          <p:cNvPr id="20" name="Rectangular Callout 4">
            <a:extLst>
              <a:ext uri="{FF2B5EF4-FFF2-40B4-BE49-F238E27FC236}">
                <a16:creationId xmlns:a16="http://schemas.microsoft.com/office/drawing/2014/main" id="{AC8CDB51-9AE2-894D-829D-794F1B32C679}"/>
              </a:ext>
            </a:extLst>
          </p:cNvPr>
          <p:cNvSpPr/>
          <p:nvPr/>
        </p:nvSpPr>
        <p:spPr>
          <a:xfrm rot="21448396">
            <a:off x="1465975" y="1616239"/>
            <a:ext cx="4607656" cy="3734851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52327" h="2450336">
                <a:moveTo>
                  <a:pt x="0" y="0"/>
                </a:moveTo>
                <a:lnTo>
                  <a:pt x="3452327" y="102637"/>
                </a:lnTo>
                <a:lnTo>
                  <a:pt x="3303038" y="2034074"/>
                </a:lnTo>
                <a:lnTo>
                  <a:pt x="1253633" y="2097501"/>
                </a:lnTo>
                <a:lnTo>
                  <a:pt x="876821" y="2450336"/>
                </a:lnTo>
                <a:lnTo>
                  <a:pt x="777551" y="2099388"/>
                </a:lnTo>
                <a:lnTo>
                  <a:pt x="242596" y="2099388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4" name="Rectangular Callout 4">
            <a:extLst>
              <a:ext uri="{FF2B5EF4-FFF2-40B4-BE49-F238E27FC236}">
                <a16:creationId xmlns:a16="http://schemas.microsoft.com/office/drawing/2014/main" id="{8922990E-F21A-A04A-B26F-2BD89ACE93C3}"/>
              </a:ext>
            </a:extLst>
          </p:cNvPr>
          <p:cNvSpPr/>
          <p:nvPr/>
        </p:nvSpPr>
        <p:spPr>
          <a:xfrm>
            <a:off x="1620835" y="1493831"/>
            <a:ext cx="4552640" cy="3802660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52327" h="2450336">
                <a:moveTo>
                  <a:pt x="0" y="0"/>
                </a:moveTo>
                <a:lnTo>
                  <a:pt x="3452327" y="102637"/>
                </a:lnTo>
                <a:lnTo>
                  <a:pt x="3303038" y="2034074"/>
                </a:lnTo>
                <a:lnTo>
                  <a:pt x="1253633" y="2097501"/>
                </a:lnTo>
                <a:lnTo>
                  <a:pt x="876821" y="2450336"/>
                </a:lnTo>
                <a:lnTo>
                  <a:pt x="777551" y="2099388"/>
                </a:lnTo>
                <a:lnTo>
                  <a:pt x="242596" y="209938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9" name="Rectangular Callout 4">
            <a:extLst>
              <a:ext uri="{FF2B5EF4-FFF2-40B4-BE49-F238E27FC236}">
                <a16:creationId xmlns:a16="http://schemas.microsoft.com/office/drawing/2014/main" id="{BE05CB33-C8C2-5042-9010-F256983E38ED}"/>
              </a:ext>
            </a:extLst>
          </p:cNvPr>
          <p:cNvSpPr/>
          <p:nvPr/>
        </p:nvSpPr>
        <p:spPr>
          <a:xfrm rot="12141057" flipH="1">
            <a:off x="-323135" y="5727138"/>
            <a:ext cx="4309143" cy="2750198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52327" h="2750198">
                <a:moveTo>
                  <a:pt x="0" y="0"/>
                </a:moveTo>
                <a:lnTo>
                  <a:pt x="3452327" y="102637"/>
                </a:lnTo>
                <a:lnTo>
                  <a:pt x="3303038" y="2034074"/>
                </a:lnTo>
                <a:lnTo>
                  <a:pt x="1197429" y="2099388"/>
                </a:lnTo>
                <a:lnTo>
                  <a:pt x="908190" y="2750198"/>
                </a:lnTo>
                <a:lnTo>
                  <a:pt x="777551" y="2099388"/>
                </a:lnTo>
                <a:lnTo>
                  <a:pt x="242596" y="2099388"/>
                </a:lnTo>
                <a:lnTo>
                  <a:pt x="0" y="0"/>
                </a:lnTo>
                <a:close/>
              </a:path>
            </a:pathLst>
          </a:custGeom>
          <a:solidFill>
            <a:srgbClr val="00FC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27C552-7950-294A-B120-16867A301804}"/>
              </a:ext>
            </a:extLst>
          </p:cNvPr>
          <p:cNvSpPr txBox="1"/>
          <p:nvPr/>
        </p:nvSpPr>
        <p:spPr>
          <a:xfrm>
            <a:off x="1868541" y="1786056"/>
            <a:ext cx="4094539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cs typeface="Arial" panose="020B0604020202020204" pitchFamily="34" charset="0"/>
              </a:rPr>
              <a:t>Anti-Bullying</a:t>
            </a:r>
          </a:p>
          <a:p>
            <a:pPr algn="ctr"/>
            <a:r>
              <a:rPr lang="en-US" sz="5400" b="1" dirty="0">
                <a:cs typeface="Arial" panose="020B0604020202020204" pitchFamily="34" charset="0"/>
              </a:rPr>
              <a:t>Week 2021</a:t>
            </a:r>
          </a:p>
          <a:p>
            <a:pPr algn="ctr"/>
            <a:r>
              <a:rPr lang="en-US" sz="3200" b="1" dirty="0">
                <a:solidFill>
                  <a:srgbClr val="FF0048"/>
                </a:solidFill>
                <a:cs typeface="Arial" panose="020B0604020202020204" pitchFamily="34" charset="0"/>
              </a:rPr>
              <a:t>Primary School Assembly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B963AD3-ABA3-D940-9B06-700FE20DF6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922"/>
          <a:stretch/>
        </p:blipFill>
        <p:spPr>
          <a:xfrm>
            <a:off x="6153718" y="955165"/>
            <a:ext cx="4094539" cy="407564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A392705-2A18-D74E-95A2-3FF8E6D82B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9600" b="841"/>
          <a:stretch/>
        </p:blipFill>
        <p:spPr>
          <a:xfrm>
            <a:off x="6153718" y="4827196"/>
            <a:ext cx="4094539" cy="1008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064A3C-0EC6-45A9-90A8-9289A82E5D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584" y="5333214"/>
            <a:ext cx="4450080" cy="149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263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A89A6B-92FF-094D-A9CF-C2342337C9C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ular Callout 4">
            <a:extLst>
              <a:ext uri="{FF2B5EF4-FFF2-40B4-BE49-F238E27FC236}">
                <a16:creationId xmlns:a16="http://schemas.microsoft.com/office/drawing/2014/main" id="{EE84CABB-090D-1F4D-A3B9-FA85B39C2603}"/>
              </a:ext>
            </a:extLst>
          </p:cNvPr>
          <p:cNvSpPr/>
          <p:nvPr/>
        </p:nvSpPr>
        <p:spPr>
          <a:xfrm>
            <a:off x="2654734" y="2006053"/>
            <a:ext cx="6568203" cy="2155951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02189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365424"/>
              <a:gd name="connsiteY0" fmla="*/ 0 h 2420814"/>
              <a:gd name="connsiteX1" fmla="*/ 3365424 w 3365424"/>
              <a:gd name="connsiteY1" fmla="*/ 73115 h 2420814"/>
              <a:gd name="connsiteX2" fmla="*/ 3216135 w 3365424"/>
              <a:gd name="connsiteY2" fmla="*/ 2004552 h 2420814"/>
              <a:gd name="connsiteX3" fmla="*/ 934990 w 3365424"/>
              <a:gd name="connsiteY3" fmla="*/ 2067979 h 2420814"/>
              <a:gd name="connsiteX4" fmla="*/ 789918 w 3365424"/>
              <a:gd name="connsiteY4" fmla="*/ 2420814 h 2420814"/>
              <a:gd name="connsiteX5" fmla="*/ 690648 w 3365424"/>
              <a:gd name="connsiteY5" fmla="*/ 2069866 h 2420814"/>
              <a:gd name="connsiteX6" fmla="*/ 155693 w 3365424"/>
              <a:gd name="connsiteY6" fmla="*/ 2069866 h 2420814"/>
              <a:gd name="connsiteX7" fmla="*/ 0 w 3365424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216135 w 3300247"/>
              <a:gd name="connsiteY2" fmla="*/ 2004552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379247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934990 w 3300247"/>
              <a:gd name="connsiteY3" fmla="*/ 2067979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580138 w 3300247"/>
              <a:gd name="connsiteY3" fmla="*/ 2067980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94409 w 3300247"/>
              <a:gd name="connsiteY2" fmla="*/ 1915985 h 2524141"/>
              <a:gd name="connsiteX3" fmla="*/ 580138 w 3300247"/>
              <a:gd name="connsiteY3" fmla="*/ 2067980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450335"/>
              <a:gd name="connsiteX1" fmla="*/ 3300247 w 3300247"/>
              <a:gd name="connsiteY1" fmla="*/ 117397 h 2450335"/>
              <a:gd name="connsiteX2" fmla="*/ 3194409 w 3300247"/>
              <a:gd name="connsiteY2" fmla="*/ 1915985 h 2450335"/>
              <a:gd name="connsiteX3" fmla="*/ 580138 w 3300247"/>
              <a:gd name="connsiteY3" fmla="*/ 2067980 h 2450335"/>
              <a:gd name="connsiteX4" fmla="*/ 536452 w 3300247"/>
              <a:gd name="connsiteY4" fmla="*/ 2450335 h 2450335"/>
              <a:gd name="connsiteX5" fmla="*/ 379247 w 3300247"/>
              <a:gd name="connsiteY5" fmla="*/ 2069866 h 2450335"/>
              <a:gd name="connsiteX6" fmla="*/ 155693 w 3300247"/>
              <a:gd name="connsiteY6" fmla="*/ 2069866 h 2450335"/>
              <a:gd name="connsiteX7" fmla="*/ 0 w 3300247"/>
              <a:gd name="connsiteY7" fmla="*/ 0 h 2450335"/>
              <a:gd name="connsiteX0" fmla="*/ 0 w 3329215"/>
              <a:gd name="connsiteY0" fmla="*/ 0 h 2406051"/>
              <a:gd name="connsiteX1" fmla="*/ 3329215 w 3329215"/>
              <a:gd name="connsiteY1" fmla="*/ 73113 h 2406051"/>
              <a:gd name="connsiteX2" fmla="*/ 3223377 w 3329215"/>
              <a:gd name="connsiteY2" fmla="*/ 1871701 h 2406051"/>
              <a:gd name="connsiteX3" fmla="*/ 609106 w 3329215"/>
              <a:gd name="connsiteY3" fmla="*/ 2023696 h 2406051"/>
              <a:gd name="connsiteX4" fmla="*/ 565420 w 3329215"/>
              <a:gd name="connsiteY4" fmla="*/ 2406051 h 2406051"/>
              <a:gd name="connsiteX5" fmla="*/ 408215 w 3329215"/>
              <a:gd name="connsiteY5" fmla="*/ 2025582 h 2406051"/>
              <a:gd name="connsiteX6" fmla="*/ 184661 w 3329215"/>
              <a:gd name="connsiteY6" fmla="*/ 2025582 h 2406051"/>
              <a:gd name="connsiteX7" fmla="*/ 0 w 3329215"/>
              <a:gd name="connsiteY7" fmla="*/ 0 h 2406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9215" h="2406051">
                <a:moveTo>
                  <a:pt x="0" y="0"/>
                </a:moveTo>
                <a:lnTo>
                  <a:pt x="3329215" y="73113"/>
                </a:lnTo>
                <a:lnTo>
                  <a:pt x="3223377" y="1871701"/>
                </a:lnTo>
                <a:lnTo>
                  <a:pt x="609106" y="2023696"/>
                </a:lnTo>
                <a:lnTo>
                  <a:pt x="565420" y="2406051"/>
                </a:lnTo>
                <a:lnTo>
                  <a:pt x="408215" y="2025582"/>
                </a:lnTo>
                <a:lnTo>
                  <a:pt x="184661" y="202558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A50E98-E301-3042-80CA-3C84348A50D7}"/>
              </a:ext>
            </a:extLst>
          </p:cNvPr>
          <p:cNvSpPr txBox="1"/>
          <p:nvPr/>
        </p:nvSpPr>
        <p:spPr>
          <a:xfrm>
            <a:off x="11258548" y="6243638"/>
            <a:ext cx="4143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EE191D64-B265-A647-8DDD-1777B26646FF}" type="slidenum">
              <a:rPr lang="en-US" sz="1600" smtClean="0">
                <a:solidFill>
                  <a:schemeClr val="bg1"/>
                </a:solidFill>
              </a:rPr>
              <a:pPr algn="r"/>
              <a:t>5</a:t>
            </a:fld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5" name="Rectangular Callout 4">
            <a:extLst>
              <a:ext uri="{FF2B5EF4-FFF2-40B4-BE49-F238E27FC236}">
                <a16:creationId xmlns:a16="http://schemas.microsoft.com/office/drawing/2014/main" id="{BAF36AF8-6148-F644-822F-7D679DB05D16}"/>
              </a:ext>
            </a:extLst>
          </p:cNvPr>
          <p:cNvSpPr/>
          <p:nvPr/>
        </p:nvSpPr>
        <p:spPr>
          <a:xfrm rot="10647610">
            <a:off x="-472699" y="5538422"/>
            <a:ext cx="12991247" cy="1728159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1 w 4372766"/>
              <a:gd name="connsiteY0" fmla="*/ 1 h 2837531"/>
              <a:gd name="connsiteX1" fmla="*/ 4372766 w 4372766"/>
              <a:gd name="connsiteY1" fmla="*/ 189970 h 2837531"/>
              <a:gd name="connsiteX2" fmla="*/ 4223477 w 4372766"/>
              <a:gd name="connsiteY2" fmla="*/ 2121407 h 2837531"/>
              <a:gd name="connsiteX3" fmla="*/ 2498214 w 4372766"/>
              <a:gd name="connsiteY3" fmla="*/ 2169457 h 2837531"/>
              <a:gd name="connsiteX4" fmla="*/ 1828629 w 4372766"/>
              <a:gd name="connsiteY4" fmla="*/ 2837531 h 2837531"/>
              <a:gd name="connsiteX5" fmla="*/ 1697990 w 4372766"/>
              <a:gd name="connsiteY5" fmla="*/ 2186721 h 2837531"/>
              <a:gd name="connsiteX6" fmla="*/ 1163035 w 4372766"/>
              <a:gd name="connsiteY6" fmla="*/ 2186721 h 2837531"/>
              <a:gd name="connsiteX7" fmla="*/ 1 w 4372766"/>
              <a:gd name="connsiteY7" fmla="*/ 1 h 2837531"/>
              <a:gd name="connsiteX0" fmla="*/ 1 w 4372766"/>
              <a:gd name="connsiteY0" fmla="*/ 1 h 2837531"/>
              <a:gd name="connsiteX1" fmla="*/ 4372766 w 4372766"/>
              <a:gd name="connsiteY1" fmla="*/ 189970 h 2837531"/>
              <a:gd name="connsiteX2" fmla="*/ 4223477 w 4372766"/>
              <a:gd name="connsiteY2" fmla="*/ 2121407 h 2837531"/>
              <a:gd name="connsiteX3" fmla="*/ 2498214 w 4372766"/>
              <a:gd name="connsiteY3" fmla="*/ 2169457 h 2837531"/>
              <a:gd name="connsiteX4" fmla="*/ 1828629 w 4372766"/>
              <a:gd name="connsiteY4" fmla="*/ 2837531 h 2837531"/>
              <a:gd name="connsiteX5" fmla="*/ 1697990 w 4372766"/>
              <a:gd name="connsiteY5" fmla="*/ 2186721 h 2837531"/>
              <a:gd name="connsiteX6" fmla="*/ 120213 w 4372766"/>
              <a:gd name="connsiteY6" fmla="*/ 2133294 h 2837531"/>
              <a:gd name="connsiteX7" fmla="*/ 1 w 4372766"/>
              <a:gd name="connsiteY7" fmla="*/ 1 h 2837531"/>
              <a:gd name="connsiteX0" fmla="*/ 1 w 17028357"/>
              <a:gd name="connsiteY0" fmla="*/ 1 h 2837531"/>
              <a:gd name="connsiteX1" fmla="*/ 4372766 w 17028357"/>
              <a:gd name="connsiteY1" fmla="*/ 189970 h 2837531"/>
              <a:gd name="connsiteX2" fmla="*/ 17028356 w 17028357"/>
              <a:gd name="connsiteY2" fmla="*/ 2576579 h 2837531"/>
              <a:gd name="connsiteX3" fmla="*/ 2498214 w 17028357"/>
              <a:gd name="connsiteY3" fmla="*/ 2169457 h 2837531"/>
              <a:gd name="connsiteX4" fmla="*/ 1828629 w 17028357"/>
              <a:gd name="connsiteY4" fmla="*/ 2837531 h 2837531"/>
              <a:gd name="connsiteX5" fmla="*/ 1697990 w 17028357"/>
              <a:gd name="connsiteY5" fmla="*/ 2186721 h 2837531"/>
              <a:gd name="connsiteX6" fmla="*/ 120213 w 17028357"/>
              <a:gd name="connsiteY6" fmla="*/ 2133294 h 2837531"/>
              <a:gd name="connsiteX7" fmla="*/ 1 w 17028357"/>
              <a:gd name="connsiteY7" fmla="*/ 1 h 2837531"/>
              <a:gd name="connsiteX0" fmla="*/ 1 w 17245521"/>
              <a:gd name="connsiteY0" fmla="*/ 1 h 2837531"/>
              <a:gd name="connsiteX1" fmla="*/ 17245521 w 17245521"/>
              <a:gd name="connsiteY1" fmla="*/ 889662 h 2837531"/>
              <a:gd name="connsiteX2" fmla="*/ 17028356 w 17245521"/>
              <a:gd name="connsiteY2" fmla="*/ 2576579 h 2837531"/>
              <a:gd name="connsiteX3" fmla="*/ 2498214 w 17245521"/>
              <a:gd name="connsiteY3" fmla="*/ 2169457 h 2837531"/>
              <a:gd name="connsiteX4" fmla="*/ 1828629 w 17245521"/>
              <a:gd name="connsiteY4" fmla="*/ 2837531 h 2837531"/>
              <a:gd name="connsiteX5" fmla="*/ 1697990 w 17245521"/>
              <a:gd name="connsiteY5" fmla="*/ 2186721 h 2837531"/>
              <a:gd name="connsiteX6" fmla="*/ 120213 w 17245521"/>
              <a:gd name="connsiteY6" fmla="*/ 2133294 h 2837531"/>
              <a:gd name="connsiteX7" fmla="*/ 1 w 17245521"/>
              <a:gd name="connsiteY7" fmla="*/ 1 h 2837531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2498213 w 17245520"/>
              <a:gd name="connsiteY3" fmla="*/ 2169456 h 2837530"/>
              <a:gd name="connsiteX4" fmla="*/ 1828628 w 17245520"/>
              <a:gd name="connsiteY4" fmla="*/ 2837530 h 2837530"/>
              <a:gd name="connsiteX5" fmla="*/ 1114356 w 17245520"/>
              <a:gd name="connsiteY5" fmla="*/ 1581930 h 2837530"/>
              <a:gd name="connsiteX6" fmla="*/ 120212 w 17245520"/>
              <a:gd name="connsiteY6" fmla="*/ 2133293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2498213 w 17245520"/>
              <a:gd name="connsiteY3" fmla="*/ 2169456 h 2837530"/>
              <a:gd name="connsiteX4" fmla="*/ 1828628 w 17245520"/>
              <a:gd name="connsiteY4" fmla="*/ 2837530 h 2837530"/>
              <a:gd name="connsiteX5" fmla="*/ 1114356 w 17245520"/>
              <a:gd name="connsiteY5" fmla="*/ 1581930 h 2837530"/>
              <a:gd name="connsiteX6" fmla="*/ 35103 w 17245520"/>
              <a:gd name="connsiteY6" fmla="*/ 1404081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1817320 w 17245520"/>
              <a:gd name="connsiteY3" fmla="*/ 1623788 h 2837530"/>
              <a:gd name="connsiteX4" fmla="*/ 1828628 w 17245520"/>
              <a:gd name="connsiteY4" fmla="*/ 2837530 h 2837530"/>
              <a:gd name="connsiteX5" fmla="*/ 1114356 w 17245520"/>
              <a:gd name="connsiteY5" fmla="*/ 1581930 h 2837530"/>
              <a:gd name="connsiteX6" fmla="*/ 35103 w 17245520"/>
              <a:gd name="connsiteY6" fmla="*/ 1404081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1817320 w 17245520"/>
              <a:gd name="connsiteY3" fmla="*/ 1623788 h 2837530"/>
              <a:gd name="connsiteX4" fmla="*/ 1828628 w 17245520"/>
              <a:gd name="connsiteY4" fmla="*/ 2837530 h 2837530"/>
              <a:gd name="connsiteX5" fmla="*/ 1084026 w 17245520"/>
              <a:gd name="connsiteY5" fmla="*/ 1388516 h 2837530"/>
              <a:gd name="connsiteX6" fmla="*/ 35103 w 17245520"/>
              <a:gd name="connsiteY6" fmla="*/ 1404081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1616459 w 17245520"/>
              <a:gd name="connsiteY3" fmla="*/ 1421877 h 2837530"/>
              <a:gd name="connsiteX4" fmla="*/ 1828628 w 17245520"/>
              <a:gd name="connsiteY4" fmla="*/ 2837530 h 2837530"/>
              <a:gd name="connsiteX5" fmla="*/ 1084026 w 17245520"/>
              <a:gd name="connsiteY5" fmla="*/ 1388516 h 2837530"/>
              <a:gd name="connsiteX6" fmla="*/ 35103 w 17245520"/>
              <a:gd name="connsiteY6" fmla="*/ 1404081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1616459 w 17245520"/>
              <a:gd name="connsiteY3" fmla="*/ 1421877 h 2837530"/>
              <a:gd name="connsiteX4" fmla="*/ 1828628 w 17245520"/>
              <a:gd name="connsiteY4" fmla="*/ 2837530 h 2837530"/>
              <a:gd name="connsiteX5" fmla="*/ 1084026 w 17245520"/>
              <a:gd name="connsiteY5" fmla="*/ 1388516 h 2837530"/>
              <a:gd name="connsiteX6" fmla="*/ 2251 w 17245520"/>
              <a:gd name="connsiteY6" fmla="*/ 1274507 h 2837530"/>
              <a:gd name="connsiteX7" fmla="*/ 0 w 17245520"/>
              <a:gd name="connsiteY7" fmla="*/ 0 h 2837530"/>
              <a:gd name="connsiteX0" fmla="*/ 0 w 17245520"/>
              <a:gd name="connsiteY0" fmla="*/ 0 h 2576579"/>
              <a:gd name="connsiteX1" fmla="*/ 17245520 w 17245520"/>
              <a:gd name="connsiteY1" fmla="*/ 889661 h 2576579"/>
              <a:gd name="connsiteX2" fmla="*/ 17028355 w 17245520"/>
              <a:gd name="connsiteY2" fmla="*/ 2576578 h 2576579"/>
              <a:gd name="connsiteX3" fmla="*/ 1616459 w 17245520"/>
              <a:gd name="connsiteY3" fmla="*/ 1421877 h 2576579"/>
              <a:gd name="connsiteX4" fmla="*/ 1139716 w 17245520"/>
              <a:gd name="connsiteY4" fmla="*/ 2014267 h 2576579"/>
              <a:gd name="connsiteX5" fmla="*/ 1084026 w 17245520"/>
              <a:gd name="connsiteY5" fmla="*/ 1388516 h 2576579"/>
              <a:gd name="connsiteX6" fmla="*/ 2251 w 17245520"/>
              <a:gd name="connsiteY6" fmla="*/ 1274507 h 2576579"/>
              <a:gd name="connsiteX7" fmla="*/ 0 w 17245520"/>
              <a:gd name="connsiteY7" fmla="*/ 0 h 2576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245520" h="2576579">
                <a:moveTo>
                  <a:pt x="0" y="0"/>
                </a:moveTo>
                <a:lnTo>
                  <a:pt x="17245520" y="889661"/>
                </a:lnTo>
                <a:lnTo>
                  <a:pt x="17028355" y="2576578"/>
                </a:lnTo>
                <a:lnTo>
                  <a:pt x="1616459" y="1421877"/>
                </a:lnTo>
                <a:lnTo>
                  <a:pt x="1139716" y="2014267"/>
                </a:lnTo>
                <a:lnTo>
                  <a:pt x="1084026" y="1388516"/>
                </a:lnTo>
                <a:lnTo>
                  <a:pt x="2251" y="1274507"/>
                </a:lnTo>
                <a:cubicBezTo>
                  <a:pt x="1501" y="849671"/>
                  <a:pt x="750" y="424836"/>
                  <a:pt x="0" y="0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E09EA6-ECFB-784D-9B33-B5508F7F6B65}"/>
              </a:ext>
            </a:extLst>
          </p:cNvPr>
          <p:cNvSpPr txBox="1"/>
          <p:nvPr/>
        </p:nvSpPr>
        <p:spPr>
          <a:xfrm>
            <a:off x="3823164" y="6209320"/>
            <a:ext cx="4545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Anti-Bullying Week </a:t>
            </a:r>
            <a:r>
              <a:rPr lang="en-US" sz="1600" b="1" dirty="0">
                <a:solidFill>
                  <a:schemeClr val="bg1"/>
                </a:solidFill>
                <a:cs typeface="Arial" panose="020B0604020202020204" pitchFamily="34" charset="0"/>
              </a:rPr>
              <a:t>2021 – One Kind Word</a:t>
            </a:r>
          </a:p>
        </p:txBody>
      </p:sp>
      <p:sp>
        <p:nvSpPr>
          <p:cNvPr id="11" name="Rectangular Callout 4">
            <a:extLst>
              <a:ext uri="{FF2B5EF4-FFF2-40B4-BE49-F238E27FC236}">
                <a16:creationId xmlns:a16="http://schemas.microsoft.com/office/drawing/2014/main" id="{B356BF33-4177-564D-B6FF-4495388F617E}"/>
              </a:ext>
            </a:extLst>
          </p:cNvPr>
          <p:cNvSpPr/>
          <p:nvPr/>
        </p:nvSpPr>
        <p:spPr>
          <a:xfrm flipH="1">
            <a:off x="6728527" y="4935757"/>
            <a:ext cx="2767020" cy="862026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02189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365424"/>
              <a:gd name="connsiteY0" fmla="*/ 0 h 2420814"/>
              <a:gd name="connsiteX1" fmla="*/ 3365424 w 3365424"/>
              <a:gd name="connsiteY1" fmla="*/ 73115 h 2420814"/>
              <a:gd name="connsiteX2" fmla="*/ 3216135 w 3365424"/>
              <a:gd name="connsiteY2" fmla="*/ 2004552 h 2420814"/>
              <a:gd name="connsiteX3" fmla="*/ 934990 w 3365424"/>
              <a:gd name="connsiteY3" fmla="*/ 2067979 h 2420814"/>
              <a:gd name="connsiteX4" fmla="*/ 789918 w 3365424"/>
              <a:gd name="connsiteY4" fmla="*/ 2420814 h 2420814"/>
              <a:gd name="connsiteX5" fmla="*/ 690648 w 3365424"/>
              <a:gd name="connsiteY5" fmla="*/ 2069866 h 2420814"/>
              <a:gd name="connsiteX6" fmla="*/ 155693 w 3365424"/>
              <a:gd name="connsiteY6" fmla="*/ 2069866 h 2420814"/>
              <a:gd name="connsiteX7" fmla="*/ 0 w 3365424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216135 w 3300247"/>
              <a:gd name="connsiteY2" fmla="*/ 2004552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247" h="2420814">
                <a:moveTo>
                  <a:pt x="0" y="0"/>
                </a:moveTo>
                <a:lnTo>
                  <a:pt x="3300247" y="117397"/>
                </a:lnTo>
                <a:lnTo>
                  <a:pt x="3172684" y="2034074"/>
                </a:lnTo>
                <a:lnTo>
                  <a:pt x="934990" y="2067979"/>
                </a:lnTo>
                <a:lnTo>
                  <a:pt x="789918" y="2420814"/>
                </a:lnTo>
                <a:lnTo>
                  <a:pt x="690648" y="2069866"/>
                </a:lnTo>
                <a:lnTo>
                  <a:pt x="155693" y="2069866"/>
                </a:lnTo>
                <a:lnTo>
                  <a:pt x="0" y="0"/>
                </a:lnTo>
                <a:close/>
              </a:path>
            </a:pathLst>
          </a:custGeom>
          <a:solidFill>
            <a:srgbClr val="FF00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https://youtu.be/oJQg2JyQ3mM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dirty="0"/>
              <a:t> </a:t>
            </a:r>
          </a:p>
        </p:txBody>
      </p:sp>
      <p:sp>
        <p:nvSpPr>
          <p:cNvPr id="9" name="Rectangular Callout 4">
            <a:hlinkClick r:id="rId2"/>
            <a:extLst>
              <a:ext uri="{FF2B5EF4-FFF2-40B4-BE49-F238E27FC236}">
                <a16:creationId xmlns:a16="http://schemas.microsoft.com/office/drawing/2014/main" id="{BFBD673F-0027-E548-9AB2-1A508F8187AE}"/>
              </a:ext>
            </a:extLst>
          </p:cNvPr>
          <p:cNvSpPr/>
          <p:nvPr/>
        </p:nvSpPr>
        <p:spPr>
          <a:xfrm>
            <a:off x="1113949" y="315428"/>
            <a:ext cx="9675493" cy="5537200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02189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365424"/>
              <a:gd name="connsiteY0" fmla="*/ 0 h 2420814"/>
              <a:gd name="connsiteX1" fmla="*/ 3365424 w 3365424"/>
              <a:gd name="connsiteY1" fmla="*/ 73115 h 2420814"/>
              <a:gd name="connsiteX2" fmla="*/ 3216135 w 3365424"/>
              <a:gd name="connsiteY2" fmla="*/ 2004552 h 2420814"/>
              <a:gd name="connsiteX3" fmla="*/ 934990 w 3365424"/>
              <a:gd name="connsiteY3" fmla="*/ 2067979 h 2420814"/>
              <a:gd name="connsiteX4" fmla="*/ 789918 w 3365424"/>
              <a:gd name="connsiteY4" fmla="*/ 2420814 h 2420814"/>
              <a:gd name="connsiteX5" fmla="*/ 690648 w 3365424"/>
              <a:gd name="connsiteY5" fmla="*/ 2069866 h 2420814"/>
              <a:gd name="connsiteX6" fmla="*/ 155693 w 3365424"/>
              <a:gd name="connsiteY6" fmla="*/ 2069866 h 2420814"/>
              <a:gd name="connsiteX7" fmla="*/ 0 w 3365424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216135 w 3300247"/>
              <a:gd name="connsiteY2" fmla="*/ 2004552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379247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934990 w 3300247"/>
              <a:gd name="connsiteY3" fmla="*/ 2067979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580138 w 3300247"/>
              <a:gd name="connsiteY3" fmla="*/ 2067980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412619"/>
              <a:gd name="connsiteX1" fmla="*/ 3300247 w 3300247"/>
              <a:gd name="connsiteY1" fmla="*/ 117397 h 2412619"/>
              <a:gd name="connsiteX2" fmla="*/ 3172684 w 3300247"/>
              <a:gd name="connsiteY2" fmla="*/ 2034074 h 2412619"/>
              <a:gd name="connsiteX3" fmla="*/ 580138 w 3300247"/>
              <a:gd name="connsiteY3" fmla="*/ 2067980 h 2412619"/>
              <a:gd name="connsiteX4" fmla="*/ 461787 w 3300247"/>
              <a:gd name="connsiteY4" fmla="*/ 2412619 h 2412619"/>
              <a:gd name="connsiteX5" fmla="*/ 379247 w 3300247"/>
              <a:gd name="connsiteY5" fmla="*/ 2069866 h 2412619"/>
              <a:gd name="connsiteX6" fmla="*/ 155693 w 3300247"/>
              <a:gd name="connsiteY6" fmla="*/ 2069866 h 2412619"/>
              <a:gd name="connsiteX7" fmla="*/ 0 w 3300247"/>
              <a:gd name="connsiteY7" fmla="*/ 0 h 2412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247" h="2412619">
                <a:moveTo>
                  <a:pt x="0" y="0"/>
                </a:moveTo>
                <a:lnTo>
                  <a:pt x="3300247" y="117397"/>
                </a:lnTo>
                <a:lnTo>
                  <a:pt x="3172684" y="2034074"/>
                </a:lnTo>
                <a:lnTo>
                  <a:pt x="580138" y="2067980"/>
                </a:lnTo>
                <a:lnTo>
                  <a:pt x="461787" y="2412619"/>
                </a:lnTo>
                <a:lnTo>
                  <a:pt x="379247" y="2069866"/>
                </a:lnTo>
                <a:lnTo>
                  <a:pt x="155693" y="206986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A33CE19-03FA-5E43-9E1F-ABB8D73ECAF3}"/>
              </a:ext>
            </a:extLst>
          </p:cNvPr>
          <p:cNvSpPr txBox="1"/>
          <p:nvPr/>
        </p:nvSpPr>
        <p:spPr>
          <a:xfrm>
            <a:off x="379404" y="-386673"/>
            <a:ext cx="17183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0" b="1" dirty="0">
                <a:solidFill>
                  <a:srgbClr val="00FCF0"/>
                </a:solidFill>
                <a:cs typeface="Arial" panose="020B0604020202020204" pitchFamily="34" charset="0"/>
              </a:rPr>
              <a:t>“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F1BC02E-B6EE-6D45-B217-C197DCE26291}"/>
              </a:ext>
            </a:extLst>
          </p:cNvPr>
          <p:cNvSpPr txBox="1"/>
          <p:nvPr/>
        </p:nvSpPr>
        <p:spPr>
          <a:xfrm rot="10800000">
            <a:off x="9250315" y="2714531"/>
            <a:ext cx="17183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0" b="1" dirty="0">
                <a:solidFill>
                  <a:srgbClr val="00FCF0"/>
                </a:solidFill>
                <a:cs typeface="Arial" panose="020B0604020202020204" pitchFamily="34" charset="0"/>
              </a:rPr>
              <a:t>“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008EA4-A8AC-49A6-8F3D-512EE65011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97783"/>
            <a:ext cx="3151569" cy="1062000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3CD25D11-C4DE-4057-982E-0BAD4493C1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20614" y="3299460"/>
            <a:ext cx="2372360" cy="2372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89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B5EB8087-0BA3-4729-BFE5-C8AD4B0757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1391487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0A772DB4-C0F6-47BD-9326-64F25497AA53}"/>
              </a:ext>
            </a:extLst>
          </p:cNvPr>
          <p:cNvSpPr/>
          <p:nvPr/>
        </p:nvSpPr>
        <p:spPr>
          <a:xfrm rot="21249919">
            <a:off x="-183001" y="579242"/>
            <a:ext cx="58025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You make me smile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684A1BD-D0F0-46D9-924D-9AB26F72B082}"/>
              </a:ext>
            </a:extLst>
          </p:cNvPr>
          <p:cNvSpPr/>
          <p:nvPr/>
        </p:nvSpPr>
        <p:spPr>
          <a:xfrm rot="416927">
            <a:off x="5280928" y="4601215"/>
            <a:ext cx="61726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 love your odd socks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3C3AAD9-7A1F-40F4-9B22-865A74AB387A}"/>
              </a:ext>
            </a:extLst>
          </p:cNvPr>
          <p:cNvSpPr/>
          <p:nvPr/>
        </p:nvSpPr>
        <p:spPr>
          <a:xfrm>
            <a:off x="-63100" y="5538168"/>
            <a:ext cx="1101814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Your turn – 2 min thinking time and then share</a:t>
            </a:r>
          </a:p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one kind word with the person next to you.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235AA4E-4CB0-4385-AC39-705354C4C3CF}"/>
              </a:ext>
            </a:extLst>
          </p:cNvPr>
          <p:cNvSpPr/>
          <p:nvPr/>
        </p:nvSpPr>
        <p:spPr>
          <a:xfrm>
            <a:off x="7737781" y="56216"/>
            <a:ext cx="412670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I’m glad you are in my class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B1EB59-4577-4CF2-A700-CCCFECED093B}"/>
              </a:ext>
            </a:extLst>
          </p:cNvPr>
          <p:cNvSpPr/>
          <p:nvPr/>
        </p:nvSpPr>
        <p:spPr>
          <a:xfrm>
            <a:off x="1032048" y="4529613"/>
            <a:ext cx="2888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 like you!</a:t>
            </a:r>
            <a:endParaRPr lang="en-U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2D4D7C-D550-411B-B635-78D9D3E03926}"/>
              </a:ext>
            </a:extLst>
          </p:cNvPr>
          <p:cNvSpPr/>
          <p:nvPr/>
        </p:nvSpPr>
        <p:spPr>
          <a:xfrm>
            <a:off x="327517" y="1758334"/>
            <a:ext cx="8130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4"/>
                </a:solidFill>
              </a:rPr>
              <a:t>I think you are a great artist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73093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F61BBA-19F3-4156-9F75-E233F2853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89720" cy="3648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36ACE1-F021-4375-ADC9-76EF58326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4375" y="3124200"/>
            <a:ext cx="7600950" cy="3733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4D94D21-6BA2-4873-8DF5-3E7C688A4015}"/>
              </a:ext>
            </a:extLst>
          </p:cNvPr>
          <p:cNvSpPr txBox="1"/>
          <p:nvPr/>
        </p:nvSpPr>
        <p:spPr>
          <a:xfrm>
            <a:off x="257175" y="3933825"/>
            <a:ext cx="40957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are going to take your class photo at the end of this assembly.</a:t>
            </a:r>
          </a:p>
          <a:p>
            <a:r>
              <a:rPr lang="en-GB" dirty="0"/>
              <a:t>Pet photos need to be sent by email to your year group email or uploaded on Seesaw. </a:t>
            </a:r>
          </a:p>
          <a:p>
            <a:r>
              <a:rPr lang="en-GB" dirty="0"/>
              <a:t>Prize next week for the winning class and pet!</a:t>
            </a:r>
          </a:p>
        </p:txBody>
      </p:sp>
    </p:spTree>
    <p:extLst>
      <p:ext uri="{BB962C8B-B14F-4D97-AF65-F5344CB8AC3E}">
        <p14:creationId xmlns:p14="http://schemas.microsoft.com/office/powerpoint/2010/main" val="1359447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CC63C6-5C90-4FAF-BD18-9B39B3DC9F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350" y="266700"/>
            <a:ext cx="7086600" cy="65913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DEB84DA-1ABA-4A6A-BC1A-4666B8500176}"/>
              </a:ext>
            </a:extLst>
          </p:cNvPr>
          <p:cNvSpPr txBox="1"/>
          <p:nvPr/>
        </p:nvSpPr>
        <p:spPr>
          <a:xfrm>
            <a:off x="6599760" y="556140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>
                <a:effectLst/>
                <a:latin typeface="Calibri" panose="020F0502020204030204" pitchFamily="34" charset="0"/>
                <a:hlinkClick r:id="rId3"/>
              </a:rPr>
              <a:t>https://www.youtube.com/watch?v=lpZ3u5Z6pOg</a:t>
            </a:r>
            <a:r>
              <a:rPr lang="en-GB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B9461D-4DC2-4F34-AA6D-3F6F4317DA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362" y="4243619"/>
            <a:ext cx="1152525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912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A89A6B-92FF-094D-A9CF-C2342337C9C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F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ular Callout 4">
            <a:extLst>
              <a:ext uri="{FF2B5EF4-FFF2-40B4-BE49-F238E27FC236}">
                <a16:creationId xmlns:a16="http://schemas.microsoft.com/office/drawing/2014/main" id="{EE84CABB-090D-1F4D-A3B9-FA85B39C2603}"/>
              </a:ext>
            </a:extLst>
          </p:cNvPr>
          <p:cNvSpPr/>
          <p:nvPr/>
        </p:nvSpPr>
        <p:spPr>
          <a:xfrm>
            <a:off x="1379676" y="1466704"/>
            <a:ext cx="9089744" cy="2184526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02189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365424"/>
              <a:gd name="connsiteY0" fmla="*/ 0 h 2420814"/>
              <a:gd name="connsiteX1" fmla="*/ 3365424 w 3365424"/>
              <a:gd name="connsiteY1" fmla="*/ 73115 h 2420814"/>
              <a:gd name="connsiteX2" fmla="*/ 3216135 w 3365424"/>
              <a:gd name="connsiteY2" fmla="*/ 2004552 h 2420814"/>
              <a:gd name="connsiteX3" fmla="*/ 934990 w 3365424"/>
              <a:gd name="connsiteY3" fmla="*/ 2067979 h 2420814"/>
              <a:gd name="connsiteX4" fmla="*/ 789918 w 3365424"/>
              <a:gd name="connsiteY4" fmla="*/ 2420814 h 2420814"/>
              <a:gd name="connsiteX5" fmla="*/ 690648 w 3365424"/>
              <a:gd name="connsiteY5" fmla="*/ 2069866 h 2420814"/>
              <a:gd name="connsiteX6" fmla="*/ 155693 w 3365424"/>
              <a:gd name="connsiteY6" fmla="*/ 2069866 h 2420814"/>
              <a:gd name="connsiteX7" fmla="*/ 0 w 3365424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216135 w 3300247"/>
              <a:gd name="connsiteY2" fmla="*/ 2004552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379247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934990 w 3300247"/>
              <a:gd name="connsiteY3" fmla="*/ 2067979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580138 w 3300247"/>
              <a:gd name="connsiteY3" fmla="*/ 2067980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94409 w 3300247"/>
              <a:gd name="connsiteY2" fmla="*/ 1915985 h 2524141"/>
              <a:gd name="connsiteX3" fmla="*/ 580138 w 3300247"/>
              <a:gd name="connsiteY3" fmla="*/ 2067980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450335"/>
              <a:gd name="connsiteX1" fmla="*/ 3300247 w 3300247"/>
              <a:gd name="connsiteY1" fmla="*/ 117397 h 2450335"/>
              <a:gd name="connsiteX2" fmla="*/ 3194409 w 3300247"/>
              <a:gd name="connsiteY2" fmla="*/ 1915985 h 2450335"/>
              <a:gd name="connsiteX3" fmla="*/ 580138 w 3300247"/>
              <a:gd name="connsiteY3" fmla="*/ 2067980 h 2450335"/>
              <a:gd name="connsiteX4" fmla="*/ 536452 w 3300247"/>
              <a:gd name="connsiteY4" fmla="*/ 2450335 h 2450335"/>
              <a:gd name="connsiteX5" fmla="*/ 379247 w 3300247"/>
              <a:gd name="connsiteY5" fmla="*/ 2069866 h 2450335"/>
              <a:gd name="connsiteX6" fmla="*/ 155693 w 3300247"/>
              <a:gd name="connsiteY6" fmla="*/ 2069866 h 2450335"/>
              <a:gd name="connsiteX7" fmla="*/ 0 w 3300247"/>
              <a:gd name="connsiteY7" fmla="*/ 0 h 2450335"/>
              <a:gd name="connsiteX0" fmla="*/ 0 w 3329215"/>
              <a:gd name="connsiteY0" fmla="*/ 0 h 2406051"/>
              <a:gd name="connsiteX1" fmla="*/ 3329215 w 3329215"/>
              <a:gd name="connsiteY1" fmla="*/ 73113 h 2406051"/>
              <a:gd name="connsiteX2" fmla="*/ 3223377 w 3329215"/>
              <a:gd name="connsiteY2" fmla="*/ 1871701 h 2406051"/>
              <a:gd name="connsiteX3" fmla="*/ 609106 w 3329215"/>
              <a:gd name="connsiteY3" fmla="*/ 2023696 h 2406051"/>
              <a:gd name="connsiteX4" fmla="*/ 565420 w 3329215"/>
              <a:gd name="connsiteY4" fmla="*/ 2406051 h 2406051"/>
              <a:gd name="connsiteX5" fmla="*/ 408215 w 3329215"/>
              <a:gd name="connsiteY5" fmla="*/ 2025582 h 2406051"/>
              <a:gd name="connsiteX6" fmla="*/ 184661 w 3329215"/>
              <a:gd name="connsiteY6" fmla="*/ 2025582 h 2406051"/>
              <a:gd name="connsiteX7" fmla="*/ 0 w 3329215"/>
              <a:gd name="connsiteY7" fmla="*/ 0 h 2406051"/>
              <a:gd name="connsiteX0" fmla="*/ 0 w 3329215"/>
              <a:gd name="connsiteY0" fmla="*/ 0 h 2406051"/>
              <a:gd name="connsiteX1" fmla="*/ 3329215 w 3329215"/>
              <a:gd name="connsiteY1" fmla="*/ 73113 h 2406051"/>
              <a:gd name="connsiteX2" fmla="*/ 3223377 w 3329215"/>
              <a:gd name="connsiteY2" fmla="*/ 1871701 h 2406051"/>
              <a:gd name="connsiteX3" fmla="*/ 609106 w 3329215"/>
              <a:gd name="connsiteY3" fmla="*/ 2023696 h 2406051"/>
              <a:gd name="connsiteX4" fmla="*/ 565420 w 3329215"/>
              <a:gd name="connsiteY4" fmla="*/ 2406051 h 2406051"/>
              <a:gd name="connsiteX5" fmla="*/ 395953 w 3329215"/>
              <a:gd name="connsiteY5" fmla="*/ 2025582 h 2406051"/>
              <a:gd name="connsiteX6" fmla="*/ 184661 w 3329215"/>
              <a:gd name="connsiteY6" fmla="*/ 2025582 h 2406051"/>
              <a:gd name="connsiteX7" fmla="*/ 0 w 3329215"/>
              <a:gd name="connsiteY7" fmla="*/ 0 h 2406051"/>
              <a:gd name="connsiteX0" fmla="*/ 0 w 3329215"/>
              <a:gd name="connsiteY0" fmla="*/ 0 h 2437941"/>
              <a:gd name="connsiteX1" fmla="*/ 3329215 w 3329215"/>
              <a:gd name="connsiteY1" fmla="*/ 73113 h 2437941"/>
              <a:gd name="connsiteX2" fmla="*/ 3223377 w 3329215"/>
              <a:gd name="connsiteY2" fmla="*/ 1871701 h 2437941"/>
              <a:gd name="connsiteX3" fmla="*/ 609106 w 3329215"/>
              <a:gd name="connsiteY3" fmla="*/ 2023696 h 2437941"/>
              <a:gd name="connsiteX4" fmla="*/ 442798 w 3329215"/>
              <a:gd name="connsiteY4" fmla="*/ 2437941 h 2437941"/>
              <a:gd name="connsiteX5" fmla="*/ 395953 w 3329215"/>
              <a:gd name="connsiteY5" fmla="*/ 2025582 h 2437941"/>
              <a:gd name="connsiteX6" fmla="*/ 184661 w 3329215"/>
              <a:gd name="connsiteY6" fmla="*/ 2025582 h 2437941"/>
              <a:gd name="connsiteX7" fmla="*/ 0 w 3329215"/>
              <a:gd name="connsiteY7" fmla="*/ 0 h 2437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9215" h="2437941">
                <a:moveTo>
                  <a:pt x="0" y="0"/>
                </a:moveTo>
                <a:lnTo>
                  <a:pt x="3329215" y="73113"/>
                </a:lnTo>
                <a:lnTo>
                  <a:pt x="3223377" y="1871701"/>
                </a:lnTo>
                <a:lnTo>
                  <a:pt x="609106" y="2023696"/>
                </a:lnTo>
                <a:lnTo>
                  <a:pt x="442798" y="2437941"/>
                </a:lnTo>
                <a:lnTo>
                  <a:pt x="395953" y="2025582"/>
                </a:lnTo>
                <a:lnTo>
                  <a:pt x="184661" y="202558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A50E98-E301-3042-80CA-3C84348A50D7}"/>
              </a:ext>
            </a:extLst>
          </p:cNvPr>
          <p:cNvSpPr txBox="1"/>
          <p:nvPr/>
        </p:nvSpPr>
        <p:spPr>
          <a:xfrm>
            <a:off x="11258548" y="6243638"/>
            <a:ext cx="4143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EE191D64-B265-A647-8DDD-1777B26646FF}" type="slidenum">
              <a:rPr lang="en-US" sz="1600" smtClean="0"/>
              <a:pPr algn="r"/>
              <a:t>9</a:t>
            </a:fld>
            <a:endParaRPr lang="en-US" sz="1600" dirty="0"/>
          </a:p>
        </p:txBody>
      </p:sp>
      <p:sp>
        <p:nvSpPr>
          <p:cNvPr id="5" name="Rectangular Callout 4">
            <a:extLst>
              <a:ext uri="{FF2B5EF4-FFF2-40B4-BE49-F238E27FC236}">
                <a16:creationId xmlns:a16="http://schemas.microsoft.com/office/drawing/2014/main" id="{BAF36AF8-6148-F644-822F-7D679DB05D16}"/>
              </a:ext>
            </a:extLst>
          </p:cNvPr>
          <p:cNvSpPr/>
          <p:nvPr/>
        </p:nvSpPr>
        <p:spPr>
          <a:xfrm rot="10647610">
            <a:off x="-472699" y="5538422"/>
            <a:ext cx="12991247" cy="1728159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1 w 4372766"/>
              <a:gd name="connsiteY0" fmla="*/ 1 h 2837531"/>
              <a:gd name="connsiteX1" fmla="*/ 4372766 w 4372766"/>
              <a:gd name="connsiteY1" fmla="*/ 189970 h 2837531"/>
              <a:gd name="connsiteX2" fmla="*/ 4223477 w 4372766"/>
              <a:gd name="connsiteY2" fmla="*/ 2121407 h 2837531"/>
              <a:gd name="connsiteX3" fmla="*/ 2498214 w 4372766"/>
              <a:gd name="connsiteY3" fmla="*/ 2169457 h 2837531"/>
              <a:gd name="connsiteX4" fmla="*/ 1828629 w 4372766"/>
              <a:gd name="connsiteY4" fmla="*/ 2837531 h 2837531"/>
              <a:gd name="connsiteX5" fmla="*/ 1697990 w 4372766"/>
              <a:gd name="connsiteY5" fmla="*/ 2186721 h 2837531"/>
              <a:gd name="connsiteX6" fmla="*/ 1163035 w 4372766"/>
              <a:gd name="connsiteY6" fmla="*/ 2186721 h 2837531"/>
              <a:gd name="connsiteX7" fmla="*/ 1 w 4372766"/>
              <a:gd name="connsiteY7" fmla="*/ 1 h 2837531"/>
              <a:gd name="connsiteX0" fmla="*/ 1 w 4372766"/>
              <a:gd name="connsiteY0" fmla="*/ 1 h 2837531"/>
              <a:gd name="connsiteX1" fmla="*/ 4372766 w 4372766"/>
              <a:gd name="connsiteY1" fmla="*/ 189970 h 2837531"/>
              <a:gd name="connsiteX2" fmla="*/ 4223477 w 4372766"/>
              <a:gd name="connsiteY2" fmla="*/ 2121407 h 2837531"/>
              <a:gd name="connsiteX3" fmla="*/ 2498214 w 4372766"/>
              <a:gd name="connsiteY3" fmla="*/ 2169457 h 2837531"/>
              <a:gd name="connsiteX4" fmla="*/ 1828629 w 4372766"/>
              <a:gd name="connsiteY4" fmla="*/ 2837531 h 2837531"/>
              <a:gd name="connsiteX5" fmla="*/ 1697990 w 4372766"/>
              <a:gd name="connsiteY5" fmla="*/ 2186721 h 2837531"/>
              <a:gd name="connsiteX6" fmla="*/ 120213 w 4372766"/>
              <a:gd name="connsiteY6" fmla="*/ 2133294 h 2837531"/>
              <a:gd name="connsiteX7" fmla="*/ 1 w 4372766"/>
              <a:gd name="connsiteY7" fmla="*/ 1 h 2837531"/>
              <a:gd name="connsiteX0" fmla="*/ 1 w 17028357"/>
              <a:gd name="connsiteY0" fmla="*/ 1 h 2837531"/>
              <a:gd name="connsiteX1" fmla="*/ 4372766 w 17028357"/>
              <a:gd name="connsiteY1" fmla="*/ 189970 h 2837531"/>
              <a:gd name="connsiteX2" fmla="*/ 17028356 w 17028357"/>
              <a:gd name="connsiteY2" fmla="*/ 2576579 h 2837531"/>
              <a:gd name="connsiteX3" fmla="*/ 2498214 w 17028357"/>
              <a:gd name="connsiteY3" fmla="*/ 2169457 h 2837531"/>
              <a:gd name="connsiteX4" fmla="*/ 1828629 w 17028357"/>
              <a:gd name="connsiteY4" fmla="*/ 2837531 h 2837531"/>
              <a:gd name="connsiteX5" fmla="*/ 1697990 w 17028357"/>
              <a:gd name="connsiteY5" fmla="*/ 2186721 h 2837531"/>
              <a:gd name="connsiteX6" fmla="*/ 120213 w 17028357"/>
              <a:gd name="connsiteY6" fmla="*/ 2133294 h 2837531"/>
              <a:gd name="connsiteX7" fmla="*/ 1 w 17028357"/>
              <a:gd name="connsiteY7" fmla="*/ 1 h 2837531"/>
              <a:gd name="connsiteX0" fmla="*/ 1 w 17245521"/>
              <a:gd name="connsiteY0" fmla="*/ 1 h 2837531"/>
              <a:gd name="connsiteX1" fmla="*/ 17245521 w 17245521"/>
              <a:gd name="connsiteY1" fmla="*/ 889662 h 2837531"/>
              <a:gd name="connsiteX2" fmla="*/ 17028356 w 17245521"/>
              <a:gd name="connsiteY2" fmla="*/ 2576579 h 2837531"/>
              <a:gd name="connsiteX3" fmla="*/ 2498214 w 17245521"/>
              <a:gd name="connsiteY3" fmla="*/ 2169457 h 2837531"/>
              <a:gd name="connsiteX4" fmla="*/ 1828629 w 17245521"/>
              <a:gd name="connsiteY4" fmla="*/ 2837531 h 2837531"/>
              <a:gd name="connsiteX5" fmla="*/ 1697990 w 17245521"/>
              <a:gd name="connsiteY5" fmla="*/ 2186721 h 2837531"/>
              <a:gd name="connsiteX6" fmla="*/ 120213 w 17245521"/>
              <a:gd name="connsiteY6" fmla="*/ 2133294 h 2837531"/>
              <a:gd name="connsiteX7" fmla="*/ 1 w 17245521"/>
              <a:gd name="connsiteY7" fmla="*/ 1 h 2837531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2498213 w 17245520"/>
              <a:gd name="connsiteY3" fmla="*/ 2169456 h 2837530"/>
              <a:gd name="connsiteX4" fmla="*/ 1828628 w 17245520"/>
              <a:gd name="connsiteY4" fmla="*/ 2837530 h 2837530"/>
              <a:gd name="connsiteX5" fmla="*/ 1114356 w 17245520"/>
              <a:gd name="connsiteY5" fmla="*/ 1581930 h 2837530"/>
              <a:gd name="connsiteX6" fmla="*/ 120212 w 17245520"/>
              <a:gd name="connsiteY6" fmla="*/ 2133293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2498213 w 17245520"/>
              <a:gd name="connsiteY3" fmla="*/ 2169456 h 2837530"/>
              <a:gd name="connsiteX4" fmla="*/ 1828628 w 17245520"/>
              <a:gd name="connsiteY4" fmla="*/ 2837530 h 2837530"/>
              <a:gd name="connsiteX5" fmla="*/ 1114356 w 17245520"/>
              <a:gd name="connsiteY5" fmla="*/ 1581930 h 2837530"/>
              <a:gd name="connsiteX6" fmla="*/ 35103 w 17245520"/>
              <a:gd name="connsiteY6" fmla="*/ 1404081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1817320 w 17245520"/>
              <a:gd name="connsiteY3" fmla="*/ 1623788 h 2837530"/>
              <a:gd name="connsiteX4" fmla="*/ 1828628 w 17245520"/>
              <a:gd name="connsiteY4" fmla="*/ 2837530 h 2837530"/>
              <a:gd name="connsiteX5" fmla="*/ 1114356 w 17245520"/>
              <a:gd name="connsiteY5" fmla="*/ 1581930 h 2837530"/>
              <a:gd name="connsiteX6" fmla="*/ 35103 w 17245520"/>
              <a:gd name="connsiteY6" fmla="*/ 1404081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1817320 w 17245520"/>
              <a:gd name="connsiteY3" fmla="*/ 1623788 h 2837530"/>
              <a:gd name="connsiteX4" fmla="*/ 1828628 w 17245520"/>
              <a:gd name="connsiteY4" fmla="*/ 2837530 h 2837530"/>
              <a:gd name="connsiteX5" fmla="*/ 1084026 w 17245520"/>
              <a:gd name="connsiteY5" fmla="*/ 1388516 h 2837530"/>
              <a:gd name="connsiteX6" fmla="*/ 35103 w 17245520"/>
              <a:gd name="connsiteY6" fmla="*/ 1404081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1616459 w 17245520"/>
              <a:gd name="connsiteY3" fmla="*/ 1421877 h 2837530"/>
              <a:gd name="connsiteX4" fmla="*/ 1828628 w 17245520"/>
              <a:gd name="connsiteY4" fmla="*/ 2837530 h 2837530"/>
              <a:gd name="connsiteX5" fmla="*/ 1084026 w 17245520"/>
              <a:gd name="connsiteY5" fmla="*/ 1388516 h 2837530"/>
              <a:gd name="connsiteX6" fmla="*/ 35103 w 17245520"/>
              <a:gd name="connsiteY6" fmla="*/ 1404081 h 2837530"/>
              <a:gd name="connsiteX7" fmla="*/ 0 w 17245520"/>
              <a:gd name="connsiteY7" fmla="*/ 0 h 2837530"/>
              <a:gd name="connsiteX0" fmla="*/ 0 w 17245520"/>
              <a:gd name="connsiteY0" fmla="*/ 0 h 2837530"/>
              <a:gd name="connsiteX1" fmla="*/ 17245520 w 17245520"/>
              <a:gd name="connsiteY1" fmla="*/ 889661 h 2837530"/>
              <a:gd name="connsiteX2" fmla="*/ 17028355 w 17245520"/>
              <a:gd name="connsiteY2" fmla="*/ 2576578 h 2837530"/>
              <a:gd name="connsiteX3" fmla="*/ 1616459 w 17245520"/>
              <a:gd name="connsiteY3" fmla="*/ 1421877 h 2837530"/>
              <a:gd name="connsiteX4" fmla="*/ 1828628 w 17245520"/>
              <a:gd name="connsiteY4" fmla="*/ 2837530 h 2837530"/>
              <a:gd name="connsiteX5" fmla="*/ 1084026 w 17245520"/>
              <a:gd name="connsiteY5" fmla="*/ 1388516 h 2837530"/>
              <a:gd name="connsiteX6" fmla="*/ 2251 w 17245520"/>
              <a:gd name="connsiteY6" fmla="*/ 1274507 h 2837530"/>
              <a:gd name="connsiteX7" fmla="*/ 0 w 17245520"/>
              <a:gd name="connsiteY7" fmla="*/ 0 h 2837530"/>
              <a:gd name="connsiteX0" fmla="*/ 0 w 17245520"/>
              <a:gd name="connsiteY0" fmla="*/ 0 h 2576579"/>
              <a:gd name="connsiteX1" fmla="*/ 17245520 w 17245520"/>
              <a:gd name="connsiteY1" fmla="*/ 889661 h 2576579"/>
              <a:gd name="connsiteX2" fmla="*/ 17028355 w 17245520"/>
              <a:gd name="connsiteY2" fmla="*/ 2576578 h 2576579"/>
              <a:gd name="connsiteX3" fmla="*/ 1616459 w 17245520"/>
              <a:gd name="connsiteY3" fmla="*/ 1421877 h 2576579"/>
              <a:gd name="connsiteX4" fmla="*/ 1139716 w 17245520"/>
              <a:gd name="connsiteY4" fmla="*/ 2014267 h 2576579"/>
              <a:gd name="connsiteX5" fmla="*/ 1084026 w 17245520"/>
              <a:gd name="connsiteY5" fmla="*/ 1388516 h 2576579"/>
              <a:gd name="connsiteX6" fmla="*/ 2251 w 17245520"/>
              <a:gd name="connsiteY6" fmla="*/ 1274507 h 2576579"/>
              <a:gd name="connsiteX7" fmla="*/ 0 w 17245520"/>
              <a:gd name="connsiteY7" fmla="*/ 0 h 2576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245520" h="2576579">
                <a:moveTo>
                  <a:pt x="0" y="0"/>
                </a:moveTo>
                <a:lnTo>
                  <a:pt x="17245520" y="889661"/>
                </a:lnTo>
                <a:lnTo>
                  <a:pt x="17028355" y="2576578"/>
                </a:lnTo>
                <a:lnTo>
                  <a:pt x="1616459" y="1421877"/>
                </a:lnTo>
                <a:lnTo>
                  <a:pt x="1139716" y="2014267"/>
                </a:lnTo>
                <a:lnTo>
                  <a:pt x="1084026" y="1388516"/>
                </a:lnTo>
                <a:lnTo>
                  <a:pt x="2251" y="1274507"/>
                </a:lnTo>
                <a:cubicBezTo>
                  <a:pt x="1501" y="849671"/>
                  <a:pt x="750" y="424836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E09EA6-ECFB-784D-9B33-B5508F7F6B65}"/>
              </a:ext>
            </a:extLst>
          </p:cNvPr>
          <p:cNvSpPr txBox="1"/>
          <p:nvPr/>
        </p:nvSpPr>
        <p:spPr>
          <a:xfrm>
            <a:off x="3823164" y="6209320"/>
            <a:ext cx="4545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cs typeface="Arial" panose="020B0604020202020204" pitchFamily="34" charset="0"/>
              </a:rPr>
              <a:t>Anti-Bullying Week </a:t>
            </a:r>
            <a:r>
              <a:rPr lang="en-US" sz="1600" b="1" dirty="0">
                <a:cs typeface="Arial" panose="020B0604020202020204" pitchFamily="34" charset="0"/>
              </a:rPr>
              <a:t>2021 – One Kind Word</a:t>
            </a:r>
          </a:p>
        </p:txBody>
      </p:sp>
      <p:sp>
        <p:nvSpPr>
          <p:cNvPr id="11" name="Rectangular Callout 4">
            <a:extLst>
              <a:ext uri="{FF2B5EF4-FFF2-40B4-BE49-F238E27FC236}">
                <a16:creationId xmlns:a16="http://schemas.microsoft.com/office/drawing/2014/main" id="{B356BF33-4177-564D-B6FF-4495388F617E}"/>
              </a:ext>
            </a:extLst>
          </p:cNvPr>
          <p:cNvSpPr/>
          <p:nvPr/>
        </p:nvSpPr>
        <p:spPr>
          <a:xfrm flipH="1">
            <a:off x="2548259" y="2750979"/>
            <a:ext cx="7266934" cy="2500445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02189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365424"/>
              <a:gd name="connsiteY0" fmla="*/ 0 h 2420814"/>
              <a:gd name="connsiteX1" fmla="*/ 3365424 w 3365424"/>
              <a:gd name="connsiteY1" fmla="*/ 73115 h 2420814"/>
              <a:gd name="connsiteX2" fmla="*/ 3216135 w 3365424"/>
              <a:gd name="connsiteY2" fmla="*/ 2004552 h 2420814"/>
              <a:gd name="connsiteX3" fmla="*/ 934990 w 3365424"/>
              <a:gd name="connsiteY3" fmla="*/ 2067979 h 2420814"/>
              <a:gd name="connsiteX4" fmla="*/ 789918 w 3365424"/>
              <a:gd name="connsiteY4" fmla="*/ 2420814 h 2420814"/>
              <a:gd name="connsiteX5" fmla="*/ 690648 w 3365424"/>
              <a:gd name="connsiteY5" fmla="*/ 2069866 h 2420814"/>
              <a:gd name="connsiteX6" fmla="*/ 155693 w 3365424"/>
              <a:gd name="connsiteY6" fmla="*/ 2069866 h 2420814"/>
              <a:gd name="connsiteX7" fmla="*/ 0 w 3365424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216135 w 3300247"/>
              <a:gd name="connsiteY2" fmla="*/ 2004552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814918 w 3300247"/>
              <a:gd name="connsiteY3" fmla="*/ 2085877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247" h="2420814">
                <a:moveTo>
                  <a:pt x="0" y="0"/>
                </a:moveTo>
                <a:lnTo>
                  <a:pt x="3300247" y="117397"/>
                </a:lnTo>
                <a:lnTo>
                  <a:pt x="3172684" y="2034074"/>
                </a:lnTo>
                <a:lnTo>
                  <a:pt x="814918" y="2085877"/>
                </a:lnTo>
                <a:lnTo>
                  <a:pt x="789918" y="2420814"/>
                </a:lnTo>
                <a:lnTo>
                  <a:pt x="690648" y="2069866"/>
                </a:lnTo>
                <a:lnTo>
                  <a:pt x="155693" y="2069866"/>
                </a:lnTo>
                <a:lnTo>
                  <a:pt x="0" y="0"/>
                </a:lnTo>
                <a:close/>
              </a:path>
            </a:pathLst>
          </a:custGeom>
          <a:solidFill>
            <a:srgbClr val="FF00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9" name="Rectangular Callout 4">
            <a:extLst>
              <a:ext uri="{FF2B5EF4-FFF2-40B4-BE49-F238E27FC236}">
                <a16:creationId xmlns:a16="http://schemas.microsoft.com/office/drawing/2014/main" id="{BFBD673F-0027-E548-9AB2-1A508F8187AE}"/>
              </a:ext>
            </a:extLst>
          </p:cNvPr>
          <p:cNvSpPr/>
          <p:nvPr/>
        </p:nvSpPr>
        <p:spPr>
          <a:xfrm>
            <a:off x="1562098" y="1275162"/>
            <a:ext cx="9010652" cy="2318916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02189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365424"/>
              <a:gd name="connsiteY0" fmla="*/ 0 h 2420814"/>
              <a:gd name="connsiteX1" fmla="*/ 3365424 w 3365424"/>
              <a:gd name="connsiteY1" fmla="*/ 73115 h 2420814"/>
              <a:gd name="connsiteX2" fmla="*/ 3216135 w 3365424"/>
              <a:gd name="connsiteY2" fmla="*/ 2004552 h 2420814"/>
              <a:gd name="connsiteX3" fmla="*/ 934990 w 3365424"/>
              <a:gd name="connsiteY3" fmla="*/ 2067979 h 2420814"/>
              <a:gd name="connsiteX4" fmla="*/ 789918 w 3365424"/>
              <a:gd name="connsiteY4" fmla="*/ 2420814 h 2420814"/>
              <a:gd name="connsiteX5" fmla="*/ 690648 w 3365424"/>
              <a:gd name="connsiteY5" fmla="*/ 2069866 h 2420814"/>
              <a:gd name="connsiteX6" fmla="*/ 155693 w 3365424"/>
              <a:gd name="connsiteY6" fmla="*/ 2069866 h 2420814"/>
              <a:gd name="connsiteX7" fmla="*/ 0 w 3365424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216135 w 3300247"/>
              <a:gd name="connsiteY2" fmla="*/ 2004552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690648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420814"/>
              <a:gd name="connsiteX1" fmla="*/ 3300247 w 3300247"/>
              <a:gd name="connsiteY1" fmla="*/ 117397 h 2420814"/>
              <a:gd name="connsiteX2" fmla="*/ 3172684 w 3300247"/>
              <a:gd name="connsiteY2" fmla="*/ 2034074 h 2420814"/>
              <a:gd name="connsiteX3" fmla="*/ 934990 w 3300247"/>
              <a:gd name="connsiteY3" fmla="*/ 2067979 h 2420814"/>
              <a:gd name="connsiteX4" fmla="*/ 789918 w 3300247"/>
              <a:gd name="connsiteY4" fmla="*/ 2420814 h 2420814"/>
              <a:gd name="connsiteX5" fmla="*/ 379247 w 3300247"/>
              <a:gd name="connsiteY5" fmla="*/ 2069866 h 2420814"/>
              <a:gd name="connsiteX6" fmla="*/ 155693 w 3300247"/>
              <a:gd name="connsiteY6" fmla="*/ 2069866 h 2420814"/>
              <a:gd name="connsiteX7" fmla="*/ 0 w 3300247"/>
              <a:gd name="connsiteY7" fmla="*/ 0 h 2420814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934990 w 3300247"/>
              <a:gd name="connsiteY3" fmla="*/ 2067979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580138 w 3300247"/>
              <a:gd name="connsiteY3" fmla="*/ 2067980 h 2524141"/>
              <a:gd name="connsiteX4" fmla="*/ 500243 w 3300247"/>
              <a:gd name="connsiteY4" fmla="*/ 2524141 h 2524141"/>
              <a:gd name="connsiteX5" fmla="*/ 379247 w 3300247"/>
              <a:gd name="connsiteY5" fmla="*/ 2069866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524141"/>
              <a:gd name="connsiteX1" fmla="*/ 3300247 w 3300247"/>
              <a:gd name="connsiteY1" fmla="*/ 117397 h 2524141"/>
              <a:gd name="connsiteX2" fmla="*/ 3172684 w 3300247"/>
              <a:gd name="connsiteY2" fmla="*/ 2034074 h 2524141"/>
              <a:gd name="connsiteX3" fmla="*/ 580138 w 3300247"/>
              <a:gd name="connsiteY3" fmla="*/ 2067980 h 2524141"/>
              <a:gd name="connsiteX4" fmla="*/ 500243 w 3300247"/>
              <a:gd name="connsiteY4" fmla="*/ 2524141 h 2524141"/>
              <a:gd name="connsiteX5" fmla="*/ 330198 w 3300247"/>
              <a:gd name="connsiteY5" fmla="*/ 2085810 h 2524141"/>
              <a:gd name="connsiteX6" fmla="*/ 155693 w 3300247"/>
              <a:gd name="connsiteY6" fmla="*/ 2069866 h 2524141"/>
              <a:gd name="connsiteX7" fmla="*/ 0 w 3300247"/>
              <a:gd name="connsiteY7" fmla="*/ 0 h 2524141"/>
              <a:gd name="connsiteX0" fmla="*/ 0 w 3300247"/>
              <a:gd name="connsiteY0" fmla="*/ 0 h 2587921"/>
              <a:gd name="connsiteX1" fmla="*/ 3300247 w 3300247"/>
              <a:gd name="connsiteY1" fmla="*/ 117397 h 2587921"/>
              <a:gd name="connsiteX2" fmla="*/ 3172684 w 3300247"/>
              <a:gd name="connsiteY2" fmla="*/ 2034074 h 2587921"/>
              <a:gd name="connsiteX3" fmla="*/ 580138 w 3300247"/>
              <a:gd name="connsiteY3" fmla="*/ 2067980 h 2587921"/>
              <a:gd name="connsiteX4" fmla="*/ 377621 w 3300247"/>
              <a:gd name="connsiteY4" fmla="*/ 2587921 h 2587921"/>
              <a:gd name="connsiteX5" fmla="*/ 330198 w 3300247"/>
              <a:gd name="connsiteY5" fmla="*/ 2085810 h 2587921"/>
              <a:gd name="connsiteX6" fmla="*/ 155693 w 3300247"/>
              <a:gd name="connsiteY6" fmla="*/ 2069866 h 2587921"/>
              <a:gd name="connsiteX7" fmla="*/ 0 w 3300247"/>
              <a:gd name="connsiteY7" fmla="*/ 0 h 2587921"/>
              <a:gd name="connsiteX0" fmla="*/ 0 w 3300247"/>
              <a:gd name="connsiteY0" fmla="*/ 0 h 2587921"/>
              <a:gd name="connsiteX1" fmla="*/ 3300247 w 3300247"/>
              <a:gd name="connsiteY1" fmla="*/ 117397 h 2587921"/>
              <a:gd name="connsiteX2" fmla="*/ 3172684 w 3300247"/>
              <a:gd name="connsiteY2" fmla="*/ 2034074 h 2587921"/>
              <a:gd name="connsiteX3" fmla="*/ 482040 w 3300247"/>
              <a:gd name="connsiteY3" fmla="*/ 2083924 h 2587921"/>
              <a:gd name="connsiteX4" fmla="*/ 377621 w 3300247"/>
              <a:gd name="connsiteY4" fmla="*/ 2587921 h 2587921"/>
              <a:gd name="connsiteX5" fmla="*/ 330198 w 3300247"/>
              <a:gd name="connsiteY5" fmla="*/ 2085810 h 2587921"/>
              <a:gd name="connsiteX6" fmla="*/ 155693 w 3300247"/>
              <a:gd name="connsiteY6" fmla="*/ 2069866 h 2587921"/>
              <a:gd name="connsiteX7" fmla="*/ 0 w 3300247"/>
              <a:gd name="connsiteY7" fmla="*/ 0 h 2587921"/>
              <a:gd name="connsiteX0" fmla="*/ 0 w 3300247"/>
              <a:gd name="connsiteY0" fmla="*/ 0 h 2587921"/>
              <a:gd name="connsiteX1" fmla="*/ 3300247 w 3300247"/>
              <a:gd name="connsiteY1" fmla="*/ 117397 h 2587921"/>
              <a:gd name="connsiteX2" fmla="*/ 3172684 w 3300247"/>
              <a:gd name="connsiteY2" fmla="*/ 2034074 h 2587921"/>
              <a:gd name="connsiteX3" fmla="*/ 482040 w 3300247"/>
              <a:gd name="connsiteY3" fmla="*/ 2083924 h 2587921"/>
              <a:gd name="connsiteX4" fmla="*/ 377621 w 3300247"/>
              <a:gd name="connsiteY4" fmla="*/ 2587921 h 2587921"/>
              <a:gd name="connsiteX5" fmla="*/ 348591 w 3300247"/>
              <a:gd name="connsiteY5" fmla="*/ 2069866 h 2587921"/>
              <a:gd name="connsiteX6" fmla="*/ 155693 w 3300247"/>
              <a:gd name="connsiteY6" fmla="*/ 2069866 h 2587921"/>
              <a:gd name="connsiteX7" fmla="*/ 0 w 3300247"/>
              <a:gd name="connsiteY7" fmla="*/ 0 h 2587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247" h="2587921">
                <a:moveTo>
                  <a:pt x="0" y="0"/>
                </a:moveTo>
                <a:lnTo>
                  <a:pt x="3300247" y="117397"/>
                </a:lnTo>
                <a:lnTo>
                  <a:pt x="3172684" y="2034074"/>
                </a:lnTo>
                <a:lnTo>
                  <a:pt x="482040" y="2083924"/>
                </a:lnTo>
                <a:lnTo>
                  <a:pt x="377621" y="2587921"/>
                </a:lnTo>
                <a:lnTo>
                  <a:pt x="348591" y="2069866"/>
                </a:lnTo>
                <a:lnTo>
                  <a:pt x="155693" y="206986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04D8DD-D3A5-2442-88F0-12117DD0B1D1}"/>
              </a:ext>
            </a:extLst>
          </p:cNvPr>
          <p:cNvSpPr txBox="1"/>
          <p:nvPr/>
        </p:nvSpPr>
        <p:spPr>
          <a:xfrm>
            <a:off x="1828800" y="1330300"/>
            <a:ext cx="870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cs typeface="Arial" panose="020B0604020202020204" pitchFamily="34" charset="0"/>
              </a:rPr>
              <a:t>What will you do to start our ripple effect of kindness?</a:t>
            </a:r>
            <a:endParaRPr lang="en-US" sz="5400" b="1" dirty="0">
              <a:solidFill>
                <a:srgbClr val="FF0048"/>
              </a:solidFill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D21289-0B83-024C-AE54-474D72DDF9FD}"/>
              </a:ext>
            </a:extLst>
          </p:cNvPr>
          <p:cNvSpPr txBox="1"/>
          <p:nvPr/>
        </p:nvSpPr>
        <p:spPr>
          <a:xfrm>
            <a:off x="2876554" y="3258290"/>
            <a:ext cx="66103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Think in pairs about how you can show people kindness in school and at home this week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1777631-748E-BA41-88BD-D63AC20BB733}"/>
              </a:ext>
            </a:extLst>
          </p:cNvPr>
          <p:cNvGrpSpPr/>
          <p:nvPr/>
        </p:nvGrpSpPr>
        <p:grpSpPr>
          <a:xfrm rot="477960">
            <a:off x="10083319" y="659113"/>
            <a:ext cx="833161" cy="1127502"/>
            <a:chOff x="9991088" y="1389146"/>
            <a:chExt cx="833161" cy="1127502"/>
          </a:xfrm>
        </p:grpSpPr>
        <p:sp>
          <p:nvSpPr>
            <p:cNvPr id="15" name="Rectangular Callout 4">
              <a:extLst>
                <a:ext uri="{FF2B5EF4-FFF2-40B4-BE49-F238E27FC236}">
                  <a16:creationId xmlns:a16="http://schemas.microsoft.com/office/drawing/2014/main" id="{F350B72B-3523-F24D-8140-3326E7574079}"/>
                </a:ext>
              </a:extLst>
            </p:cNvPr>
            <p:cNvSpPr/>
            <p:nvPr/>
          </p:nvSpPr>
          <p:spPr>
            <a:xfrm rot="21391109" flipH="1">
              <a:off x="9991088" y="1389146"/>
              <a:ext cx="833161" cy="1127502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7775 w 3452327"/>
                <a:gd name="connsiteY3" fmla="*/ 2082124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303038"/>
                <a:gd name="connsiteY0" fmla="*/ 0 h 2750198"/>
                <a:gd name="connsiteX1" fmla="*/ 2821543 w 3303038"/>
                <a:gd name="connsiteY1" fmla="*/ 95576 h 2750198"/>
                <a:gd name="connsiteX2" fmla="*/ 3303038 w 3303038"/>
                <a:gd name="connsiteY2" fmla="*/ 2034074 h 2750198"/>
                <a:gd name="connsiteX3" fmla="*/ 1577775 w 3303038"/>
                <a:gd name="connsiteY3" fmla="*/ 2082124 h 2750198"/>
                <a:gd name="connsiteX4" fmla="*/ 908190 w 3303038"/>
                <a:gd name="connsiteY4" fmla="*/ 2750198 h 2750198"/>
                <a:gd name="connsiteX5" fmla="*/ 777551 w 3303038"/>
                <a:gd name="connsiteY5" fmla="*/ 2099388 h 2750198"/>
                <a:gd name="connsiteX6" fmla="*/ 242596 w 3303038"/>
                <a:gd name="connsiteY6" fmla="*/ 2099388 h 2750198"/>
                <a:gd name="connsiteX7" fmla="*/ 0 w 3303038"/>
                <a:gd name="connsiteY7" fmla="*/ 0 h 2750198"/>
                <a:gd name="connsiteX0" fmla="*/ 0 w 2821542"/>
                <a:gd name="connsiteY0" fmla="*/ 0 h 2750198"/>
                <a:gd name="connsiteX1" fmla="*/ 2821543 w 2821542"/>
                <a:gd name="connsiteY1" fmla="*/ 95576 h 2750198"/>
                <a:gd name="connsiteX2" fmla="*/ 2678129 w 2821542"/>
                <a:gd name="connsiteY2" fmla="*/ 2094550 h 2750198"/>
                <a:gd name="connsiteX3" fmla="*/ 1577775 w 2821542"/>
                <a:gd name="connsiteY3" fmla="*/ 2082124 h 2750198"/>
                <a:gd name="connsiteX4" fmla="*/ 908190 w 2821542"/>
                <a:gd name="connsiteY4" fmla="*/ 2750198 h 2750198"/>
                <a:gd name="connsiteX5" fmla="*/ 777551 w 2821542"/>
                <a:gd name="connsiteY5" fmla="*/ 2099388 h 2750198"/>
                <a:gd name="connsiteX6" fmla="*/ 242596 w 2821542"/>
                <a:gd name="connsiteY6" fmla="*/ 2099388 h 2750198"/>
                <a:gd name="connsiteX7" fmla="*/ 0 w 2821542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21542" h="2750198">
                  <a:moveTo>
                    <a:pt x="0" y="0"/>
                  </a:moveTo>
                  <a:lnTo>
                    <a:pt x="2821543" y="95576"/>
                  </a:lnTo>
                  <a:lnTo>
                    <a:pt x="2678129" y="2094550"/>
                  </a:lnTo>
                  <a:lnTo>
                    <a:pt x="1577775" y="2082124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36A69D8-34DD-854C-8DB7-E7E446FF8CA8}"/>
                </a:ext>
              </a:extLst>
            </p:cNvPr>
            <p:cNvSpPr txBox="1"/>
            <p:nvPr/>
          </p:nvSpPr>
          <p:spPr>
            <a:xfrm>
              <a:off x="10058399" y="1401511"/>
              <a:ext cx="69182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cs typeface="Arial" panose="020B0604020202020204" pitchFamily="34" charset="0"/>
                </a:rPr>
                <a:t>?</a:t>
              </a:r>
              <a:endParaRPr lang="en-US" sz="5400" b="1" dirty="0">
                <a:solidFill>
                  <a:srgbClr val="FF0048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8" name="Rectangular Callout 4">
            <a:extLst>
              <a:ext uri="{FF2B5EF4-FFF2-40B4-BE49-F238E27FC236}">
                <a16:creationId xmlns:a16="http://schemas.microsoft.com/office/drawing/2014/main" id="{B28ECC97-4606-9C46-B5F0-0EEC0B0C556D}"/>
              </a:ext>
            </a:extLst>
          </p:cNvPr>
          <p:cNvSpPr/>
          <p:nvPr/>
        </p:nvSpPr>
        <p:spPr>
          <a:xfrm rot="21073217">
            <a:off x="-1185133" y="-1079500"/>
            <a:ext cx="4504928" cy="2421515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497019 w 3949346"/>
              <a:gd name="connsiteY0" fmla="*/ 0 h 2750198"/>
              <a:gd name="connsiteX1" fmla="*/ 3949346 w 3949346"/>
              <a:gd name="connsiteY1" fmla="*/ 102637 h 2750198"/>
              <a:gd name="connsiteX2" fmla="*/ 3800057 w 3949346"/>
              <a:gd name="connsiteY2" fmla="*/ 2034074 h 2750198"/>
              <a:gd name="connsiteX3" fmla="*/ 1694448 w 3949346"/>
              <a:gd name="connsiteY3" fmla="*/ 2099388 h 2750198"/>
              <a:gd name="connsiteX4" fmla="*/ 1405209 w 3949346"/>
              <a:gd name="connsiteY4" fmla="*/ 2750198 h 2750198"/>
              <a:gd name="connsiteX5" fmla="*/ 1274570 w 3949346"/>
              <a:gd name="connsiteY5" fmla="*/ 2099388 h 2750198"/>
              <a:gd name="connsiteX6" fmla="*/ 0 w 3949346"/>
              <a:gd name="connsiteY6" fmla="*/ 2104345 h 2750198"/>
              <a:gd name="connsiteX7" fmla="*/ 497019 w 3949346"/>
              <a:gd name="connsiteY7" fmla="*/ 0 h 2750198"/>
              <a:gd name="connsiteX0" fmla="*/ 0 w 4158407"/>
              <a:gd name="connsiteY0" fmla="*/ 226046 h 2647561"/>
              <a:gd name="connsiteX1" fmla="*/ 4158407 w 4158407"/>
              <a:gd name="connsiteY1" fmla="*/ 0 h 2647561"/>
              <a:gd name="connsiteX2" fmla="*/ 4009118 w 4158407"/>
              <a:gd name="connsiteY2" fmla="*/ 1931437 h 2647561"/>
              <a:gd name="connsiteX3" fmla="*/ 1903509 w 4158407"/>
              <a:gd name="connsiteY3" fmla="*/ 1996751 h 2647561"/>
              <a:gd name="connsiteX4" fmla="*/ 1614270 w 4158407"/>
              <a:gd name="connsiteY4" fmla="*/ 2647561 h 2647561"/>
              <a:gd name="connsiteX5" fmla="*/ 1483631 w 4158407"/>
              <a:gd name="connsiteY5" fmla="*/ 1996751 h 2647561"/>
              <a:gd name="connsiteX6" fmla="*/ 209061 w 4158407"/>
              <a:gd name="connsiteY6" fmla="*/ 2001708 h 2647561"/>
              <a:gd name="connsiteX7" fmla="*/ 0 w 4158407"/>
              <a:gd name="connsiteY7" fmla="*/ 226046 h 2647561"/>
              <a:gd name="connsiteX0" fmla="*/ 0 w 4111683"/>
              <a:gd name="connsiteY0" fmla="*/ 0 h 2421515"/>
              <a:gd name="connsiteX1" fmla="*/ 4111683 w 4111683"/>
              <a:gd name="connsiteY1" fmla="*/ 11815 h 2421515"/>
              <a:gd name="connsiteX2" fmla="*/ 4009118 w 4111683"/>
              <a:gd name="connsiteY2" fmla="*/ 1705391 h 2421515"/>
              <a:gd name="connsiteX3" fmla="*/ 1903509 w 4111683"/>
              <a:gd name="connsiteY3" fmla="*/ 1770705 h 2421515"/>
              <a:gd name="connsiteX4" fmla="*/ 1614270 w 4111683"/>
              <a:gd name="connsiteY4" fmla="*/ 2421515 h 2421515"/>
              <a:gd name="connsiteX5" fmla="*/ 1483631 w 4111683"/>
              <a:gd name="connsiteY5" fmla="*/ 1770705 h 2421515"/>
              <a:gd name="connsiteX6" fmla="*/ 209061 w 4111683"/>
              <a:gd name="connsiteY6" fmla="*/ 1775662 h 2421515"/>
              <a:gd name="connsiteX7" fmla="*/ 0 w 4111683"/>
              <a:gd name="connsiteY7" fmla="*/ 0 h 242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11683" h="2421515">
                <a:moveTo>
                  <a:pt x="0" y="0"/>
                </a:moveTo>
                <a:lnTo>
                  <a:pt x="4111683" y="11815"/>
                </a:lnTo>
                <a:lnTo>
                  <a:pt x="4009118" y="1705391"/>
                </a:lnTo>
                <a:lnTo>
                  <a:pt x="1903509" y="1770705"/>
                </a:lnTo>
                <a:lnTo>
                  <a:pt x="1614270" y="2421515"/>
                </a:lnTo>
                <a:lnTo>
                  <a:pt x="1483631" y="1770705"/>
                </a:lnTo>
                <a:lnTo>
                  <a:pt x="209061" y="1775662"/>
                </a:lnTo>
                <a:lnTo>
                  <a:pt x="0" y="0"/>
                </a:lnTo>
                <a:close/>
              </a:path>
            </a:pathLst>
          </a:custGeom>
          <a:solidFill>
            <a:srgbClr val="00FC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60ECA21-0A55-4404-9BE0-2556606BF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8" y="5805124"/>
            <a:ext cx="3150607" cy="106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691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B88F32-3D74-4FAA-82F3-537BCE1253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566" y="643467"/>
            <a:ext cx="8570868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492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187</Words>
  <Application>Microsoft Office PowerPoint</Application>
  <PresentationFormat>Widescreen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Benarous</dc:creator>
  <cp:lastModifiedBy>Helen Benarous</cp:lastModifiedBy>
  <cp:revision>1</cp:revision>
  <dcterms:created xsi:type="dcterms:W3CDTF">2021-11-06T14:20:58Z</dcterms:created>
  <dcterms:modified xsi:type="dcterms:W3CDTF">2021-11-06T15:58:52Z</dcterms:modified>
</cp:coreProperties>
</file>