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BDC9DB-833C-4668-BE63-0184933C0D78}" v="1" dt="2025-09-08T15:08:06.67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710" y="-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Morgan" userId="85311d6f-1936-4d73-8334-b6f276ce8ab7" providerId="ADAL" clId="{867BEE6A-F00C-42E3-B6F4-9CE65A79FB58}"/>
    <pc:docChg chg="modSld">
      <pc:chgData name="Claire Morgan" userId="85311d6f-1936-4d73-8334-b6f276ce8ab7" providerId="ADAL" clId="{867BEE6A-F00C-42E3-B6F4-9CE65A79FB58}" dt="2025-09-08T15:08:08.485" v="0" actId="20577"/>
      <pc:docMkLst>
        <pc:docMk/>
      </pc:docMkLst>
      <pc:sldChg chg="modSp mod">
        <pc:chgData name="Claire Morgan" userId="85311d6f-1936-4d73-8334-b6f276ce8ab7" providerId="ADAL" clId="{867BEE6A-F00C-42E3-B6F4-9CE65A79FB58}" dt="2025-09-08T15:08:08.485" v="0" actId="20577"/>
        <pc:sldMkLst>
          <pc:docMk/>
          <pc:sldMk cId="1948607701" sldId="256"/>
        </pc:sldMkLst>
        <pc:spChg chg="mod">
          <ac:chgData name="Claire Morgan" userId="85311d6f-1936-4d73-8334-b6f276ce8ab7" providerId="ADAL" clId="{867BEE6A-F00C-42E3-B6F4-9CE65A79FB58}" dt="2025-09-08T15:08:08.485" v="0" actId="20577"/>
          <ac:spMkLst>
            <pc:docMk/>
            <pc:sldMk cId="1948607701" sldId="256"/>
            <ac:spMk id="14" creationId="{C1BF6D40-30AD-4FA1-82D7-83CB8720C61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019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7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198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009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471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00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81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297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481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112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317A192-67E3-2F4C-A746-9002A62BCC01}" type="datetimeFigureOut">
              <a:rPr lang="en-US" smtClean="0"/>
              <a:t>9/2/2025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508E6F-7966-724E-9335-F9CDF64956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5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F4AF92A-7FE3-0EA8-AE4F-483B6930ED8D}"/>
              </a:ext>
            </a:extLst>
          </p:cNvPr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pattFill prst="lgGrid">
            <a:fgClr>
              <a:schemeClr val="bg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 descr="Image result for free blue abstract vector files">
            <a:extLst>
              <a:ext uri="{FF2B5EF4-FFF2-40B4-BE49-F238E27FC236}">
                <a16:creationId xmlns:a16="http://schemas.microsoft.com/office/drawing/2014/main" id="{347F3D19-ECA3-2F9E-D321-BCC6BCDFF3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0" y="-1745"/>
            <a:ext cx="6858000" cy="601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7E1CBCEC-87AC-CD05-559B-8B35EAB795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735" y="515724"/>
            <a:ext cx="1341120" cy="5181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17E4FE-7683-8B92-91CE-5B51EDB742C0}"/>
              </a:ext>
            </a:extLst>
          </p:cNvPr>
          <p:cNvSpPr txBox="1"/>
          <p:nvPr/>
        </p:nvSpPr>
        <p:spPr>
          <a:xfrm>
            <a:off x="1409700" y="379284"/>
            <a:ext cx="4038599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dirty="0"/>
              <a:t>Year Four</a:t>
            </a:r>
          </a:p>
          <a:p>
            <a:pPr algn="ctr"/>
            <a:r>
              <a:rPr lang="en-US" dirty="0"/>
              <a:t>Curriculum Information – Autumn 2025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EA7E59-7AEE-1415-A525-8339759A7A7D}"/>
              </a:ext>
            </a:extLst>
          </p:cNvPr>
          <p:cNvSpPr/>
          <p:nvPr/>
        </p:nvSpPr>
        <p:spPr>
          <a:xfrm>
            <a:off x="342916" y="1336816"/>
            <a:ext cx="2971800" cy="15480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English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Read and write fiction and non-fiction texts around the Ancient Greeks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Use correct punctuation and fronted adverbials </a:t>
            </a:r>
          </a:p>
          <a:p>
            <a:endParaRPr lang="en-US" sz="1400" dirty="0">
              <a:solidFill>
                <a:schemeClr val="tx1"/>
              </a:solidFill>
              <a:latin typeface="Aptos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chemeClr val="tx1"/>
              </a:solidFill>
              <a:cs typeface="Times New Roman"/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D50F48-361C-51B9-A092-0E5523F212EF}"/>
              </a:ext>
            </a:extLst>
          </p:cNvPr>
          <p:cNvSpPr/>
          <p:nvPr/>
        </p:nvSpPr>
        <p:spPr>
          <a:xfrm>
            <a:off x="3402414" y="1327579"/>
            <a:ext cx="3310187" cy="157452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 err="1">
                <a:solidFill>
                  <a:schemeClr val="tx1"/>
                </a:solidFill>
              </a:rPr>
              <a:t>Maths</a:t>
            </a:r>
            <a:endParaRPr lang="en-US" sz="1400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Place value: </a:t>
            </a:r>
            <a:r>
              <a:rPr lang="en-US" sz="1400" dirty="0" err="1">
                <a:solidFill>
                  <a:schemeClr val="tx1"/>
                </a:solidFill>
              </a:rPr>
              <a:t>recognise</a:t>
            </a:r>
            <a:r>
              <a:rPr lang="en-US" sz="1400" dirty="0">
                <a:solidFill>
                  <a:schemeClr val="tx1"/>
                </a:solidFill>
              </a:rPr>
              <a:t> the value of each digit with numbers up to 1000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Addition, subtraction, multiplication and division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Times tables to prepare children for the end of year Multiplication Check</a:t>
            </a: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A78E11E-7E4D-CAC8-304E-429CFFFE4B33}"/>
              </a:ext>
            </a:extLst>
          </p:cNvPr>
          <p:cNvSpPr/>
          <p:nvPr/>
        </p:nvSpPr>
        <p:spPr>
          <a:xfrm>
            <a:off x="331917" y="3055457"/>
            <a:ext cx="2109453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Science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States of matter: solids, liquids and gases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Linked to our theme and learning about volcanoes and the water cycle</a:t>
            </a:r>
            <a:endParaRPr lang="en-US" sz="14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7B196D-00B4-F2D8-F810-2F9820D5D2F0}"/>
              </a:ext>
            </a:extLst>
          </p:cNvPr>
          <p:cNvSpPr/>
          <p:nvPr/>
        </p:nvSpPr>
        <p:spPr>
          <a:xfrm>
            <a:off x="2643757" y="3059354"/>
            <a:ext cx="1917700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History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The Ancient Greeks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Crucial periods and city states 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Use historical sources to answer questions about the past</a:t>
            </a: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1399D1-8FC5-56ED-A12F-BB47FAA64F70}"/>
              </a:ext>
            </a:extLst>
          </p:cNvPr>
          <p:cNvSpPr/>
          <p:nvPr/>
        </p:nvSpPr>
        <p:spPr>
          <a:xfrm>
            <a:off x="4793090" y="3062120"/>
            <a:ext cx="1917700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R.E.</a:t>
            </a:r>
            <a:endParaRPr lang="en-US" sz="1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Sikhism – beliefs and practices </a:t>
            </a:r>
            <a:endParaRPr lang="en-US" sz="1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Celebrating diversity</a:t>
            </a:r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565698-C6AD-48F3-6114-DF4EBE273582}"/>
              </a:ext>
            </a:extLst>
          </p:cNvPr>
          <p:cNvSpPr/>
          <p:nvPr/>
        </p:nvSpPr>
        <p:spPr>
          <a:xfrm>
            <a:off x="342900" y="5243682"/>
            <a:ext cx="2098173" cy="186973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Art &amp; Music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Draw different styles of Ancient Greek columns</a:t>
            </a:r>
            <a:endParaRPr lang="en-US" sz="1400" dirty="0">
              <a:solidFill>
                <a:schemeClr val="tx1"/>
              </a:solidFill>
              <a:latin typeface="Aptos"/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  <a:latin typeface="Aptos"/>
                <a:cs typeface="Times New Roman"/>
              </a:rPr>
              <a:t>Research, design, and create an Ancient Greek inspired pot</a:t>
            </a:r>
            <a:endParaRPr lang="en-US" sz="1400" dirty="0">
              <a:solidFill>
                <a:schemeClr val="tx1"/>
              </a:solidFill>
              <a:latin typeface="Aptos"/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1BF6D40-30AD-4FA1-82D7-83CB8720C613}"/>
              </a:ext>
            </a:extLst>
          </p:cNvPr>
          <p:cNvSpPr/>
          <p:nvPr/>
        </p:nvSpPr>
        <p:spPr>
          <a:xfrm>
            <a:off x="336550" y="7391400"/>
            <a:ext cx="2098173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Geography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Linked to our Ancient Greeks topic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How the physical and human features of Greece have  </a:t>
            </a:r>
          </a:p>
          <a:p>
            <a:r>
              <a:rPr lang="en-US" sz="1400">
                <a:solidFill>
                  <a:schemeClr val="tx1"/>
                </a:solidFill>
              </a:rPr>
              <a:t>        6changed </a:t>
            </a:r>
            <a:r>
              <a:rPr lang="en-US" sz="1400" dirty="0">
                <a:solidFill>
                  <a:schemeClr val="tx1"/>
                </a:solidFill>
              </a:rPr>
              <a:t>over time</a:t>
            </a: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B43C3A8-E4CF-5A88-7CD0-66C8A9B5EBD4}"/>
              </a:ext>
            </a:extLst>
          </p:cNvPr>
          <p:cNvSpPr/>
          <p:nvPr/>
        </p:nvSpPr>
        <p:spPr>
          <a:xfrm>
            <a:off x="2640582" y="5245100"/>
            <a:ext cx="1911350" cy="18796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Design Technology</a:t>
            </a:r>
            <a:endParaRPr lang="en-US" sz="1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Mechanisms - levers and Linkages</a:t>
            </a:r>
            <a:endParaRPr lang="en-US" sz="1400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Key Individual: Archimedes</a:t>
            </a:r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32E4643-5327-E4C6-A913-BC1564407EE1}"/>
              </a:ext>
            </a:extLst>
          </p:cNvPr>
          <p:cNvSpPr/>
          <p:nvPr/>
        </p:nvSpPr>
        <p:spPr>
          <a:xfrm>
            <a:off x="4770537" y="5233820"/>
            <a:ext cx="1936750" cy="18796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P.E.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Dodgeball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Cup stacking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Outdoor adventurous activities (OAA)</a:t>
            </a: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C30CBCF-0C37-570D-BBC2-1B81904184B9}"/>
              </a:ext>
            </a:extLst>
          </p:cNvPr>
          <p:cNvSpPr/>
          <p:nvPr/>
        </p:nvSpPr>
        <p:spPr>
          <a:xfrm>
            <a:off x="2637878" y="7391400"/>
            <a:ext cx="1917700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Computing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>
                <a:solidFill>
                  <a:schemeClr val="tx1"/>
                </a:solidFill>
              </a:rPr>
              <a:t>Computer systems and networks – the internet</a:t>
            </a:r>
          </a:p>
          <a:p>
            <a:pPr marL="285750" indent="-285750">
              <a:buFont typeface="Arial"/>
              <a:buChar char="•"/>
            </a:pPr>
            <a:r>
              <a:rPr lang="en-US" sz="1400">
                <a:solidFill>
                  <a:schemeClr val="tx1"/>
                </a:solidFill>
              </a:rPr>
              <a:t>Digital citizenship</a:t>
            </a: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A490DE9-7C4E-D354-48C4-5B34E85E4698}"/>
              </a:ext>
            </a:extLst>
          </p:cNvPr>
          <p:cNvSpPr/>
          <p:nvPr/>
        </p:nvSpPr>
        <p:spPr>
          <a:xfrm>
            <a:off x="4772288" y="7394307"/>
            <a:ext cx="1917700" cy="18923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endParaRPr lang="en-US" sz="1400" dirty="0">
              <a:solidFill>
                <a:schemeClr val="tx1"/>
              </a:solidFill>
            </a:endParaRPr>
          </a:p>
          <a:p>
            <a:r>
              <a:rPr lang="en-US" sz="1400" dirty="0">
                <a:solidFill>
                  <a:schemeClr val="tx1"/>
                </a:solidFill>
              </a:rPr>
              <a:t>PSHE</a:t>
            </a:r>
            <a:endParaRPr lang="en-US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Happy Minds – meet your brain</a:t>
            </a: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Showing respect and managing hurtful </a:t>
            </a:r>
            <a:r>
              <a:rPr lang="en-US" sz="1400" err="1">
                <a:solidFill>
                  <a:schemeClr val="tx1"/>
                </a:solidFill>
              </a:rPr>
              <a:t>behaviour</a:t>
            </a:r>
            <a:endParaRPr lang="en-US" sz="140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dirty="0">
                <a:solidFill>
                  <a:schemeClr val="tx1"/>
                </a:solidFill>
              </a:rPr>
              <a:t>Developing character strengths</a:t>
            </a: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  <a:p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FFA87B-27E7-49F7-89C1-228E6E9075A1}"/>
              </a:ext>
            </a:extLst>
          </p:cNvPr>
          <p:cNvSpPr txBox="1"/>
          <p:nvPr/>
        </p:nvSpPr>
        <p:spPr>
          <a:xfrm>
            <a:off x="1828800" y="962115"/>
            <a:ext cx="334010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/>
              <a:t>Groovy Greeks</a:t>
            </a:r>
          </a:p>
        </p:txBody>
      </p:sp>
    </p:spTree>
    <p:extLst>
      <p:ext uri="{BB962C8B-B14F-4D97-AF65-F5344CB8AC3E}">
        <p14:creationId xmlns:p14="http://schemas.microsoft.com/office/powerpoint/2010/main" val="19486077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fc6618a-c939-4d7f-908d-c315518cab02">
      <Terms xmlns="http://schemas.microsoft.com/office/infopath/2007/PartnerControls"/>
    </lcf76f155ced4ddcb4097134ff3c332f>
    <TaxCatchAll xmlns="0b999876-a7db-4e3a-aab8-b0459b5f15d7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23E242B6D949409916C6BF47F07DB7" ma:contentTypeVersion="19" ma:contentTypeDescription="Create a new document." ma:contentTypeScope="" ma:versionID="8e14fbfb8ba81d9c903ba79c877ea51c">
  <xsd:schema xmlns:xsd="http://www.w3.org/2001/XMLSchema" xmlns:xs="http://www.w3.org/2001/XMLSchema" xmlns:p="http://schemas.microsoft.com/office/2006/metadata/properties" xmlns:ns2="afc6618a-c939-4d7f-908d-c315518cab02" xmlns:ns3="0b999876-a7db-4e3a-aab8-b0459b5f15d7" targetNamespace="http://schemas.microsoft.com/office/2006/metadata/properties" ma:root="true" ma:fieldsID="394903a853677c82334b8bcb11d35910" ns2:_="" ns3:_="">
    <xsd:import namespace="afc6618a-c939-4d7f-908d-c315518cab02"/>
    <xsd:import namespace="0b999876-a7db-4e3a-aab8-b0459b5f1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c6618a-c939-4d7f-908d-c315518cab0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80e29f2-16a6-4a3b-997e-7446bf6989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999876-a7db-4e3a-aab8-b0459b5f15d7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a3a17555-5a36-41d4-abf3-c07f02318466}" ma:internalName="TaxCatchAll" ma:showField="CatchAllData" ma:web="0b999876-a7db-4e3a-aab8-b0459b5f1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951B994-9186-4A32-93DB-E69186DB43E6}">
  <ds:schemaRefs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afc6618a-c939-4d7f-908d-c315518cab02"/>
    <ds:schemaRef ds:uri="http://purl.org/dc/dcmitype/"/>
    <ds:schemaRef ds:uri="http://schemas.microsoft.com/office/infopath/2007/PartnerControls"/>
    <ds:schemaRef ds:uri="0b999876-a7db-4e3a-aab8-b0459b5f15d7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9244053-FF64-4933-8113-69BD418B30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744C72-22CA-43EA-9FBF-4E06EC56F336}">
  <ds:schemaRefs>
    <ds:schemaRef ds:uri="0b999876-a7db-4e3a-aab8-b0459b5f15d7"/>
    <ds:schemaRef ds:uri="afc6618a-c939-4d7f-908d-c315518cab0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8764</TotalTime>
  <Words>203</Words>
  <Application>Microsoft Office PowerPoint</Application>
  <PresentationFormat>A4 Paper (210x297 mm)</PresentationFormat>
  <Paragraphs>137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Leigh</dc:creator>
  <cp:lastModifiedBy>Claire Morgan</cp:lastModifiedBy>
  <cp:revision>81</cp:revision>
  <dcterms:created xsi:type="dcterms:W3CDTF">2025-08-21T12:54:10Z</dcterms:created>
  <dcterms:modified xsi:type="dcterms:W3CDTF">2025-09-08T15:08:19Z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0x0101001D23E242B6D949409916C6BF47F07DB7</vt:lpwstr>
  </property>
  <property fmtid="{D5CDD505-2E9C-101B-9397-08002B2CF9AE}" pid="3" name="MediaServiceImageTags">
    <vt:lpwstr/>
  </property>
</Properties>
</file>